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8"/>
  </p:notesMasterIdLst>
  <p:sldIdLst>
    <p:sldId id="256" r:id="rId2"/>
    <p:sldId id="257" r:id="rId3"/>
    <p:sldId id="258" r:id="rId4"/>
    <p:sldId id="267" r:id="rId5"/>
    <p:sldId id="270" r:id="rId6"/>
    <p:sldId id="260" r:id="rId7"/>
    <p:sldId id="274" r:id="rId8"/>
    <p:sldId id="264" r:id="rId9"/>
    <p:sldId id="261" r:id="rId10"/>
    <p:sldId id="271" r:id="rId11"/>
    <p:sldId id="266" r:id="rId12"/>
    <p:sldId id="273" r:id="rId13"/>
    <p:sldId id="265" r:id="rId14"/>
    <p:sldId id="263" r:id="rId15"/>
    <p:sldId id="269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an Butto" userId="11c9a30b-d675-436c-866e-7193e370f963" providerId="ADAL" clId="{22DB6382-4D16-4DB8-8FC7-1219FB85C8C4}"/>
    <pc:docChg chg="undo redo custSel addSld delSld modSld">
      <pc:chgData name="Bryan Butto" userId="11c9a30b-d675-436c-866e-7193e370f963" providerId="ADAL" clId="{22DB6382-4D16-4DB8-8FC7-1219FB85C8C4}" dt="2021-06-23T19:40:55.256" v="5432"/>
      <pc:docMkLst>
        <pc:docMk/>
      </pc:docMkLst>
      <pc:sldChg chg="addSp delSp modSp modTransition delAnim">
        <pc:chgData name="Bryan Butto" userId="11c9a30b-d675-436c-866e-7193e370f963" providerId="ADAL" clId="{22DB6382-4D16-4DB8-8FC7-1219FB85C8C4}" dt="2021-06-23T18:17:48.514" v="5225"/>
        <pc:sldMkLst>
          <pc:docMk/>
          <pc:sldMk cId="1394700624" sldId="256"/>
        </pc:sldMkLst>
        <pc:spChg chg="mod">
          <ac:chgData name="Bryan Butto" userId="11c9a30b-d675-436c-866e-7193e370f963" providerId="ADAL" clId="{22DB6382-4D16-4DB8-8FC7-1219FB85C8C4}" dt="2021-06-22T20:27:42.680" v="50" actId="122"/>
          <ac:spMkLst>
            <pc:docMk/>
            <pc:sldMk cId="1394700624" sldId="256"/>
            <ac:spMk id="2" creationId="{CE6CBAD1-4CBF-4931-9CE7-77F8EAA0C3CF}"/>
          </ac:spMkLst>
        </pc:spChg>
        <pc:spChg chg="mod">
          <ac:chgData name="Bryan Butto" userId="11c9a30b-d675-436c-866e-7193e370f963" providerId="ADAL" clId="{22DB6382-4D16-4DB8-8FC7-1219FB85C8C4}" dt="2021-06-22T20:27:26.807" v="48" actId="1076"/>
          <ac:spMkLst>
            <pc:docMk/>
            <pc:sldMk cId="1394700624" sldId="256"/>
            <ac:spMk id="3" creationId="{0BEC81D6-2FAC-445B-9033-53B75C361895}"/>
          </ac:spMkLst>
        </pc:spChg>
        <pc:picChg chg="add del mod">
          <ac:chgData name="Bryan Butto" userId="11c9a30b-d675-436c-866e-7193e370f963" providerId="ADAL" clId="{22DB6382-4D16-4DB8-8FC7-1219FB85C8C4}" dt="2021-06-23T18:17:03.269" v="5224" actId="478"/>
          <ac:picMkLst>
            <pc:docMk/>
            <pc:sldMk cId="1394700624" sldId="256"/>
            <ac:picMk id="5" creationId="{61940E8C-5E50-42AA-971B-68E56BDDF2EE}"/>
          </ac:picMkLst>
        </pc:picChg>
        <pc:picChg chg="add mod">
          <ac:chgData name="Bryan Butto" userId="11c9a30b-d675-436c-866e-7193e370f963" providerId="ADAL" clId="{22DB6382-4D16-4DB8-8FC7-1219FB85C8C4}" dt="2021-06-23T18:17:48.514" v="5225"/>
          <ac:picMkLst>
            <pc:docMk/>
            <pc:sldMk cId="1394700624" sldId="256"/>
            <ac:picMk id="6" creationId="{EAEBE780-1E8C-4E70-9904-D50A2E9890F8}"/>
          </ac:picMkLst>
        </pc:picChg>
        <pc:picChg chg="del">
          <ac:chgData name="Bryan Butto" userId="11c9a30b-d675-436c-866e-7193e370f963" providerId="ADAL" clId="{22DB6382-4D16-4DB8-8FC7-1219FB85C8C4}" dt="2021-06-22T20:39:43.997" v="580" actId="478"/>
          <ac:picMkLst>
            <pc:docMk/>
            <pc:sldMk cId="1394700624" sldId="256"/>
            <ac:picMk id="10" creationId="{72A6EEB1-9639-4FD0-BC1F-E80BD7AA5D16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8:19:29.048" v="5226"/>
        <pc:sldMkLst>
          <pc:docMk/>
          <pc:sldMk cId="2087385267" sldId="257"/>
        </pc:sldMkLst>
        <pc:spChg chg="mod">
          <ac:chgData name="Bryan Butto" userId="11c9a30b-d675-436c-866e-7193e370f963" providerId="ADAL" clId="{22DB6382-4D16-4DB8-8FC7-1219FB85C8C4}" dt="2021-06-22T21:19:14.844" v="2262" actId="1076"/>
          <ac:spMkLst>
            <pc:docMk/>
            <pc:sldMk cId="2087385267" sldId="257"/>
            <ac:spMk id="2" creationId="{85F96073-2D41-4CA9-8AD5-CF5E72645441}"/>
          </ac:spMkLst>
        </pc:spChg>
        <pc:spChg chg="mod">
          <ac:chgData name="Bryan Butto" userId="11c9a30b-d675-436c-866e-7193e370f963" providerId="ADAL" clId="{22DB6382-4D16-4DB8-8FC7-1219FB85C8C4}" dt="2021-06-22T23:17:06.201" v="5081" actId="27636"/>
          <ac:spMkLst>
            <pc:docMk/>
            <pc:sldMk cId="2087385267" sldId="257"/>
            <ac:spMk id="3" creationId="{8AB46F3C-8D99-4308-B78F-E0E01DC0F64A}"/>
          </ac:spMkLst>
        </pc:spChg>
        <pc:picChg chg="add mod">
          <ac:chgData name="Bryan Butto" userId="11c9a30b-d675-436c-866e-7193e370f963" providerId="ADAL" clId="{22DB6382-4D16-4DB8-8FC7-1219FB85C8C4}" dt="2021-06-23T18:19:29.048" v="5226"/>
          <ac:picMkLst>
            <pc:docMk/>
            <pc:sldMk cId="2087385267" sldId="257"/>
            <ac:picMk id="5" creationId="{4C205037-0709-4BDE-8CE1-C56A449BB465}"/>
          </ac:picMkLst>
        </pc:picChg>
        <pc:picChg chg="del">
          <ac:chgData name="Bryan Butto" userId="11c9a30b-d675-436c-866e-7193e370f963" providerId="ADAL" clId="{22DB6382-4D16-4DB8-8FC7-1219FB85C8C4}" dt="2021-06-22T20:39:47.955" v="581" actId="478"/>
          <ac:picMkLst>
            <pc:docMk/>
            <pc:sldMk cId="2087385267" sldId="257"/>
            <ac:picMk id="7" creationId="{C64A9BE4-D454-40F9-B157-E7EEA3EF58C6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8:33:19.612" v="5239"/>
        <pc:sldMkLst>
          <pc:docMk/>
          <pc:sldMk cId="424679839" sldId="258"/>
        </pc:sldMkLst>
        <pc:spChg chg="mod">
          <ac:chgData name="Bryan Butto" userId="11c9a30b-d675-436c-866e-7193e370f963" providerId="ADAL" clId="{22DB6382-4D16-4DB8-8FC7-1219FB85C8C4}" dt="2021-06-22T21:18:36.842" v="2255" actId="1076"/>
          <ac:spMkLst>
            <pc:docMk/>
            <pc:sldMk cId="424679839" sldId="258"/>
            <ac:spMk id="2" creationId="{85F96073-2D41-4CA9-8AD5-CF5E72645441}"/>
          </ac:spMkLst>
        </pc:spChg>
        <pc:spChg chg="mod">
          <ac:chgData name="Bryan Butto" userId="11c9a30b-d675-436c-866e-7193e370f963" providerId="ADAL" clId="{22DB6382-4D16-4DB8-8FC7-1219FB85C8C4}" dt="2021-06-23T18:32:19.880" v="5238" actId="20577"/>
          <ac:spMkLst>
            <pc:docMk/>
            <pc:sldMk cId="424679839" sldId="258"/>
            <ac:spMk id="3" creationId="{8AB46F3C-8D99-4308-B78F-E0E01DC0F64A}"/>
          </ac:spMkLst>
        </pc:spChg>
        <pc:picChg chg="add del mod">
          <ac:chgData name="Bryan Butto" userId="11c9a30b-d675-436c-866e-7193e370f963" providerId="ADAL" clId="{22DB6382-4D16-4DB8-8FC7-1219FB85C8C4}" dt="2021-06-23T18:32:09.748" v="5228" actId="478"/>
          <ac:picMkLst>
            <pc:docMk/>
            <pc:sldMk cId="424679839" sldId="258"/>
            <ac:picMk id="5" creationId="{9D18E787-5168-413F-A5FA-9AEDA70EDDAD}"/>
          </ac:picMkLst>
        </pc:picChg>
        <pc:picChg chg="del">
          <ac:chgData name="Bryan Butto" userId="11c9a30b-d675-436c-866e-7193e370f963" providerId="ADAL" clId="{22DB6382-4D16-4DB8-8FC7-1219FB85C8C4}" dt="2021-06-22T20:39:51.781" v="582" actId="478"/>
          <ac:picMkLst>
            <pc:docMk/>
            <pc:sldMk cId="424679839" sldId="258"/>
            <ac:picMk id="5" creationId="{CA0F385F-BC2B-4AD9-8297-16D5E4B0FDAB}"/>
          </ac:picMkLst>
        </pc:picChg>
        <pc:picChg chg="add mod">
          <ac:chgData name="Bryan Butto" userId="11c9a30b-d675-436c-866e-7193e370f963" providerId="ADAL" clId="{22DB6382-4D16-4DB8-8FC7-1219FB85C8C4}" dt="2021-06-23T18:33:19.612" v="5239"/>
          <ac:picMkLst>
            <pc:docMk/>
            <pc:sldMk cId="424679839" sldId="258"/>
            <ac:picMk id="6" creationId="{A4C45FD9-9AB7-49F9-9282-E96EC35DF1EB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8:52:06.231" v="5253"/>
        <pc:sldMkLst>
          <pc:docMk/>
          <pc:sldMk cId="1866972379" sldId="260"/>
        </pc:sldMkLst>
        <pc:spChg chg="mod">
          <ac:chgData name="Bryan Butto" userId="11c9a30b-d675-436c-866e-7193e370f963" providerId="ADAL" clId="{22DB6382-4D16-4DB8-8FC7-1219FB85C8C4}" dt="2021-06-22T21:19:25.641" v="2263" actId="1076"/>
          <ac:spMkLst>
            <pc:docMk/>
            <pc:sldMk cId="1866972379" sldId="260"/>
            <ac:spMk id="2" creationId="{C3BE01B0-615D-4A5C-843D-249F1EA572D1}"/>
          </ac:spMkLst>
        </pc:spChg>
        <pc:spChg chg="mod">
          <ac:chgData name="Bryan Butto" userId="11c9a30b-d675-436c-866e-7193e370f963" providerId="ADAL" clId="{22DB6382-4D16-4DB8-8FC7-1219FB85C8C4}" dt="2021-06-23T18:47:05.800" v="5250" actId="20577"/>
          <ac:spMkLst>
            <pc:docMk/>
            <pc:sldMk cId="1866972379" sldId="260"/>
            <ac:spMk id="3" creationId="{7010D5D1-9EE6-4302-82A5-1E908911AE18}"/>
          </ac:spMkLst>
        </pc:spChg>
        <pc:picChg chg="add del mod">
          <ac:chgData name="Bryan Butto" userId="11c9a30b-d675-436c-866e-7193e370f963" providerId="ADAL" clId="{22DB6382-4D16-4DB8-8FC7-1219FB85C8C4}" dt="2021-06-23T18:50:29.216" v="5252" actId="478"/>
          <ac:picMkLst>
            <pc:docMk/>
            <pc:sldMk cId="1866972379" sldId="260"/>
            <ac:picMk id="5" creationId="{91582226-BA8C-416D-9B95-C7E4F73C7583}"/>
          </ac:picMkLst>
        </pc:picChg>
        <pc:picChg chg="add mod">
          <ac:chgData name="Bryan Butto" userId="11c9a30b-d675-436c-866e-7193e370f963" providerId="ADAL" clId="{22DB6382-4D16-4DB8-8FC7-1219FB85C8C4}" dt="2021-06-23T18:52:06.231" v="5253"/>
          <ac:picMkLst>
            <pc:docMk/>
            <pc:sldMk cId="1866972379" sldId="260"/>
            <ac:picMk id="6" creationId="{B5C23C6E-9756-42CD-A4CF-369769FD66D3}"/>
          </ac:picMkLst>
        </pc:picChg>
        <pc:picChg chg="del">
          <ac:chgData name="Bryan Butto" userId="11c9a30b-d675-436c-866e-7193e370f963" providerId="ADAL" clId="{22DB6382-4D16-4DB8-8FC7-1219FB85C8C4}" dt="2021-06-22T20:39:59.372" v="584" actId="478"/>
          <ac:picMkLst>
            <pc:docMk/>
            <pc:sldMk cId="1866972379" sldId="260"/>
            <ac:picMk id="7" creationId="{C34F1C85-A340-4FF1-803C-6CAFA6DCBF77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9:03:02.537" v="5257"/>
        <pc:sldMkLst>
          <pc:docMk/>
          <pc:sldMk cId="2949346470" sldId="261"/>
        </pc:sldMkLst>
        <pc:spChg chg="mod">
          <ac:chgData name="Bryan Butto" userId="11c9a30b-d675-436c-866e-7193e370f963" providerId="ADAL" clId="{22DB6382-4D16-4DB8-8FC7-1219FB85C8C4}" dt="2021-06-22T22:23:23.718" v="2544" actId="122"/>
          <ac:spMkLst>
            <pc:docMk/>
            <pc:sldMk cId="2949346470" sldId="261"/>
            <ac:spMk id="2" creationId="{0794D8B5-E187-4AD4-A1D9-FD37C2A60069}"/>
          </ac:spMkLst>
        </pc:spChg>
        <pc:spChg chg="mod">
          <ac:chgData name="Bryan Butto" userId="11c9a30b-d675-436c-866e-7193e370f963" providerId="ADAL" clId="{22DB6382-4D16-4DB8-8FC7-1219FB85C8C4}" dt="2021-06-23T18:59:31.782" v="5256" actId="20577"/>
          <ac:spMkLst>
            <pc:docMk/>
            <pc:sldMk cId="2949346470" sldId="261"/>
            <ac:spMk id="3" creationId="{87765E3C-6C33-4AA0-AD6F-54DE7108777F}"/>
          </ac:spMkLst>
        </pc:spChg>
        <pc:picChg chg="add mod">
          <ac:chgData name="Bryan Butto" userId="11c9a30b-d675-436c-866e-7193e370f963" providerId="ADAL" clId="{22DB6382-4D16-4DB8-8FC7-1219FB85C8C4}" dt="2021-06-23T19:03:02.537" v="5257"/>
          <ac:picMkLst>
            <pc:docMk/>
            <pc:sldMk cId="2949346470" sldId="261"/>
            <ac:picMk id="5" creationId="{3CDF35FE-5B92-4178-9526-AC33331E3050}"/>
          </ac:picMkLst>
        </pc:picChg>
        <pc:picChg chg="del">
          <ac:chgData name="Bryan Butto" userId="11c9a30b-d675-436c-866e-7193e370f963" providerId="ADAL" clId="{22DB6382-4D16-4DB8-8FC7-1219FB85C8C4}" dt="2021-06-22T21:36:10.748" v="2270" actId="478"/>
          <ac:picMkLst>
            <pc:docMk/>
            <pc:sldMk cId="2949346470" sldId="261"/>
            <ac:picMk id="5" creationId="{BAB52FB4-B391-4A63-AF70-0F176EDD0C8C}"/>
          </ac:picMkLst>
        </pc:picChg>
        <pc:picChg chg="del">
          <ac:chgData name="Bryan Butto" userId="11c9a30b-d675-436c-866e-7193e370f963" providerId="ADAL" clId="{22DB6382-4D16-4DB8-8FC7-1219FB85C8C4}" dt="2021-06-22T20:40:02.993" v="586" actId="478"/>
          <ac:picMkLst>
            <pc:docMk/>
            <pc:sldMk cId="2949346470" sldId="261"/>
            <ac:picMk id="6" creationId="{64FF6C8D-D6FC-46BF-8EB7-7AB88983A34C}"/>
          </ac:picMkLst>
        </pc:picChg>
        <pc:picChg chg="add mod">
          <ac:chgData name="Bryan Butto" userId="11c9a30b-d675-436c-866e-7193e370f963" providerId="ADAL" clId="{22DB6382-4D16-4DB8-8FC7-1219FB85C8C4}" dt="2021-06-22T21:37:59.385" v="2282" actId="1076"/>
          <ac:picMkLst>
            <pc:docMk/>
            <pc:sldMk cId="2949346470" sldId="261"/>
            <ac:picMk id="7" creationId="{6A7CFF93-F6DD-4361-99B4-C70CB0F3F1E6}"/>
          </ac:picMkLst>
        </pc:picChg>
        <pc:picChg chg="add mod">
          <ac:chgData name="Bryan Butto" userId="11c9a30b-d675-436c-866e-7193e370f963" providerId="ADAL" clId="{22DB6382-4D16-4DB8-8FC7-1219FB85C8C4}" dt="2021-06-22T21:37:48.804" v="2281" actId="1076"/>
          <ac:picMkLst>
            <pc:docMk/>
            <pc:sldMk cId="2949346470" sldId="261"/>
            <ac:picMk id="8" creationId="{75D8A625-E472-4E3E-AF3B-795EB83F10C5}"/>
          </ac:picMkLst>
        </pc:picChg>
        <pc:picChg chg="add mod">
          <ac:chgData name="Bryan Butto" userId="11c9a30b-d675-436c-866e-7193e370f963" providerId="ADAL" clId="{22DB6382-4D16-4DB8-8FC7-1219FB85C8C4}" dt="2021-06-22T21:37:44.300" v="2280" actId="1076"/>
          <ac:picMkLst>
            <pc:docMk/>
            <pc:sldMk cId="2949346470" sldId="261"/>
            <ac:picMk id="9" creationId="{36B74E43-6160-4D93-AB00-4669299A4B65}"/>
          </ac:picMkLst>
        </pc:picChg>
        <pc:picChg chg="add mod">
          <ac:chgData name="Bryan Butto" userId="11c9a30b-d675-436c-866e-7193e370f963" providerId="ADAL" clId="{22DB6382-4D16-4DB8-8FC7-1219FB85C8C4}" dt="2021-06-22T22:53:20.211" v="3585" actId="1076"/>
          <ac:picMkLst>
            <pc:docMk/>
            <pc:sldMk cId="2949346470" sldId="261"/>
            <ac:picMk id="10" creationId="{549D9824-95FF-4D48-9920-54FB6DAE9195}"/>
          </ac:picMkLst>
        </pc:picChg>
      </pc:sldChg>
      <pc:sldChg chg="delSp modSp del delAnim">
        <pc:chgData name="Bryan Butto" userId="11c9a30b-d675-436c-866e-7193e370f963" providerId="ADAL" clId="{22DB6382-4D16-4DB8-8FC7-1219FB85C8C4}" dt="2021-06-22T22:54:54.246" v="3589" actId="2696"/>
        <pc:sldMkLst>
          <pc:docMk/>
          <pc:sldMk cId="255655515" sldId="262"/>
        </pc:sldMkLst>
        <pc:spChg chg="mod">
          <ac:chgData name="Bryan Butto" userId="11c9a30b-d675-436c-866e-7193e370f963" providerId="ADAL" clId="{22DB6382-4D16-4DB8-8FC7-1219FB85C8C4}" dt="2021-06-22T22:54:22.144" v="3588" actId="20577"/>
          <ac:spMkLst>
            <pc:docMk/>
            <pc:sldMk cId="255655515" sldId="262"/>
            <ac:spMk id="3" creationId="{CD99F64E-18CB-488F-98E4-0DC6E7D56EEB}"/>
          </ac:spMkLst>
        </pc:spChg>
        <pc:picChg chg="del">
          <ac:chgData name="Bryan Butto" userId="11c9a30b-d675-436c-866e-7193e370f963" providerId="ADAL" clId="{22DB6382-4D16-4DB8-8FC7-1219FB85C8C4}" dt="2021-06-22T20:40:11.858" v="591" actId="478"/>
          <ac:picMkLst>
            <pc:docMk/>
            <pc:sldMk cId="255655515" sldId="262"/>
            <ac:picMk id="5" creationId="{B77D8097-F9C0-4E93-9A8B-E0F0CCFDBD62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9:25:58.733" v="5264"/>
        <pc:sldMkLst>
          <pc:docMk/>
          <pc:sldMk cId="1854150322" sldId="263"/>
        </pc:sldMkLst>
        <pc:spChg chg="mod">
          <ac:chgData name="Bryan Butto" userId="11c9a30b-d675-436c-866e-7193e370f963" providerId="ADAL" clId="{22DB6382-4D16-4DB8-8FC7-1219FB85C8C4}" dt="2021-06-22T22:23:56.820" v="2556" actId="20577"/>
          <ac:spMkLst>
            <pc:docMk/>
            <pc:sldMk cId="1854150322" sldId="263"/>
            <ac:spMk id="2" creationId="{43B38B83-A038-42D5-A46E-62F0B1A8E486}"/>
          </ac:spMkLst>
        </pc:spChg>
        <pc:spChg chg="mod">
          <ac:chgData name="Bryan Butto" userId="11c9a30b-d675-436c-866e-7193e370f963" providerId="ADAL" clId="{22DB6382-4D16-4DB8-8FC7-1219FB85C8C4}" dt="2021-06-22T23:04:53.748" v="4276" actId="20577"/>
          <ac:spMkLst>
            <pc:docMk/>
            <pc:sldMk cId="1854150322" sldId="263"/>
            <ac:spMk id="3" creationId="{2DC944F5-D513-4364-ABE0-7917F22D6F52}"/>
          </ac:spMkLst>
        </pc:spChg>
        <pc:picChg chg="del">
          <ac:chgData name="Bryan Butto" userId="11c9a30b-d675-436c-866e-7193e370f963" providerId="ADAL" clId="{22DB6382-4D16-4DB8-8FC7-1219FB85C8C4}" dt="2021-06-22T23:00:31.271" v="3922" actId="478"/>
          <ac:picMkLst>
            <pc:docMk/>
            <pc:sldMk cId="1854150322" sldId="263"/>
            <ac:picMk id="5" creationId="{D2590E0D-B6D6-4D57-9590-259B53097AF3}"/>
          </ac:picMkLst>
        </pc:picChg>
        <pc:picChg chg="add mod">
          <ac:chgData name="Bryan Butto" userId="11c9a30b-d675-436c-866e-7193e370f963" providerId="ADAL" clId="{22DB6382-4D16-4DB8-8FC7-1219FB85C8C4}" dt="2021-06-23T19:25:58.733" v="5264"/>
          <ac:picMkLst>
            <pc:docMk/>
            <pc:sldMk cId="1854150322" sldId="263"/>
            <ac:picMk id="5" creationId="{E7DB3409-A36C-4F2B-9712-620DC94601A8}"/>
          </ac:picMkLst>
        </pc:picChg>
        <pc:picChg chg="del">
          <ac:chgData name="Bryan Butto" userId="11c9a30b-d675-436c-866e-7193e370f963" providerId="ADAL" clId="{22DB6382-4D16-4DB8-8FC7-1219FB85C8C4}" dt="2021-06-22T20:40:15.177" v="593" actId="478"/>
          <ac:picMkLst>
            <pc:docMk/>
            <pc:sldMk cId="1854150322" sldId="263"/>
            <ac:picMk id="6" creationId="{91214C16-65E7-4DDF-BEDA-43E619F98F3C}"/>
          </ac:picMkLst>
        </pc:picChg>
        <pc:picChg chg="add mod">
          <ac:chgData name="Bryan Butto" userId="11c9a30b-d675-436c-866e-7193e370f963" providerId="ADAL" clId="{22DB6382-4D16-4DB8-8FC7-1219FB85C8C4}" dt="2021-06-22T23:00:37.918" v="3925" actId="14100"/>
          <ac:picMkLst>
            <pc:docMk/>
            <pc:sldMk cId="1854150322" sldId="263"/>
            <ac:picMk id="7" creationId="{AAED716F-FD39-49B6-AB06-8AFC2F69F5A5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8:58:04.778" v="5255"/>
        <pc:sldMkLst>
          <pc:docMk/>
          <pc:sldMk cId="2946234777" sldId="264"/>
        </pc:sldMkLst>
        <pc:spChg chg="mod">
          <ac:chgData name="Bryan Butto" userId="11c9a30b-d675-436c-866e-7193e370f963" providerId="ADAL" clId="{22DB6382-4D16-4DB8-8FC7-1219FB85C8C4}" dt="2021-06-22T21:20:00.988" v="2268" actId="1076"/>
          <ac:spMkLst>
            <pc:docMk/>
            <pc:sldMk cId="2946234777" sldId="264"/>
            <ac:spMk id="2" creationId="{19F8F836-5519-426E-8D6C-4E9DB422DB45}"/>
          </ac:spMkLst>
        </pc:spChg>
        <pc:spChg chg="mod">
          <ac:chgData name="Bryan Butto" userId="11c9a30b-d675-436c-866e-7193e370f963" providerId="ADAL" clId="{22DB6382-4D16-4DB8-8FC7-1219FB85C8C4}" dt="2021-06-22T21:04:04.301" v="1572" actId="1076"/>
          <ac:spMkLst>
            <pc:docMk/>
            <pc:sldMk cId="2946234777" sldId="264"/>
            <ac:spMk id="6" creationId="{76CFBAAD-F3CB-4438-AA3E-7A967410EEA3}"/>
          </ac:spMkLst>
        </pc:spChg>
        <pc:spChg chg="add del mod">
          <ac:chgData name="Bryan Butto" userId="11c9a30b-d675-436c-866e-7193e370f963" providerId="ADAL" clId="{22DB6382-4D16-4DB8-8FC7-1219FB85C8C4}" dt="2021-06-22T20:58:06.052" v="1212" actId="478"/>
          <ac:spMkLst>
            <pc:docMk/>
            <pc:sldMk cId="2946234777" sldId="264"/>
            <ac:spMk id="8" creationId="{292ADE18-6230-4C86-8809-37CDDBB7F651}"/>
          </ac:spMkLst>
        </pc:spChg>
        <pc:picChg chg="del">
          <ac:chgData name="Bryan Butto" userId="11c9a30b-d675-436c-866e-7193e370f963" providerId="ADAL" clId="{22DB6382-4D16-4DB8-8FC7-1219FB85C8C4}" dt="2021-06-22T20:40:01.204" v="585" actId="478"/>
          <ac:picMkLst>
            <pc:docMk/>
            <pc:sldMk cId="2946234777" sldId="264"/>
            <ac:picMk id="3" creationId="{88EDC449-3F85-41A3-88D6-AE6452FE2EA8}"/>
          </ac:picMkLst>
        </pc:picChg>
        <pc:picChg chg="add mod">
          <ac:chgData name="Bryan Butto" userId="11c9a30b-d675-436c-866e-7193e370f963" providerId="ADAL" clId="{22DB6382-4D16-4DB8-8FC7-1219FB85C8C4}" dt="2021-06-23T18:58:04.778" v="5255"/>
          <ac:picMkLst>
            <pc:docMk/>
            <pc:sldMk cId="2946234777" sldId="264"/>
            <ac:picMk id="3" creationId="{D79EA2E7-B6BB-4EFD-9B0B-ACA2075BA436}"/>
          </ac:picMkLst>
        </pc:picChg>
        <pc:picChg chg="del">
          <ac:chgData name="Bryan Butto" userId="11c9a30b-d675-436c-866e-7193e370f963" providerId="ADAL" clId="{22DB6382-4D16-4DB8-8FC7-1219FB85C8C4}" dt="2021-06-22T20:57:27.847" v="1204" actId="478"/>
          <ac:picMkLst>
            <pc:docMk/>
            <pc:sldMk cId="2946234777" sldId="264"/>
            <ac:picMk id="5" creationId="{3AA43D2A-82FC-4D95-8ADB-3FCD04F7C56B}"/>
          </ac:picMkLst>
        </pc:picChg>
        <pc:picChg chg="add mod">
          <ac:chgData name="Bryan Butto" userId="11c9a30b-d675-436c-866e-7193e370f963" providerId="ADAL" clId="{22DB6382-4D16-4DB8-8FC7-1219FB85C8C4}" dt="2021-06-22T20:59:58.510" v="1231" actId="14100"/>
          <ac:picMkLst>
            <pc:docMk/>
            <pc:sldMk cId="2946234777" sldId="264"/>
            <ac:picMk id="9" creationId="{5FD1F888-0334-45A7-9538-6B655FC40F0C}"/>
          </ac:picMkLst>
        </pc:picChg>
        <pc:picChg chg="add mod">
          <ac:chgData name="Bryan Butto" userId="11c9a30b-d675-436c-866e-7193e370f963" providerId="ADAL" clId="{22DB6382-4D16-4DB8-8FC7-1219FB85C8C4}" dt="2021-06-22T21:00:07.965" v="1232" actId="14100"/>
          <ac:picMkLst>
            <pc:docMk/>
            <pc:sldMk cId="2946234777" sldId="264"/>
            <ac:picMk id="10" creationId="{6B9B8B9A-84EB-49CE-AA6E-8B53BC090B02}"/>
          </ac:picMkLst>
        </pc:picChg>
        <pc:picChg chg="add mod">
          <ac:chgData name="Bryan Butto" userId="11c9a30b-d675-436c-866e-7193e370f963" providerId="ADAL" clId="{22DB6382-4D16-4DB8-8FC7-1219FB85C8C4}" dt="2021-06-22T21:20:04.877" v="2269" actId="1076"/>
          <ac:picMkLst>
            <pc:docMk/>
            <pc:sldMk cId="2946234777" sldId="264"/>
            <ac:picMk id="11" creationId="{D4CF4ADF-AB95-4162-AE9F-4059E9FEF25A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9:22:53.511" v="5263"/>
        <pc:sldMkLst>
          <pc:docMk/>
          <pc:sldMk cId="2705186508" sldId="265"/>
        </pc:sldMkLst>
        <pc:spChg chg="mod">
          <ac:chgData name="Bryan Butto" userId="11c9a30b-d675-436c-866e-7193e370f963" providerId="ADAL" clId="{22DB6382-4D16-4DB8-8FC7-1219FB85C8C4}" dt="2021-06-22T22:56:30.587" v="3597" actId="1076"/>
          <ac:spMkLst>
            <pc:docMk/>
            <pc:sldMk cId="2705186508" sldId="265"/>
            <ac:spMk id="2" creationId="{C13C29C1-AD93-4F3D-99DD-AD35498F21F1}"/>
          </ac:spMkLst>
        </pc:spChg>
        <pc:spChg chg="mod">
          <ac:chgData name="Bryan Butto" userId="11c9a30b-d675-436c-866e-7193e370f963" providerId="ADAL" clId="{22DB6382-4D16-4DB8-8FC7-1219FB85C8C4}" dt="2021-06-22T23:00:03.326" v="3921" actId="20577"/>
          <ac:spMkLst>
            <pc:docMk/>
            <pc:sldMk cId="2705186508" sldId="265"/>
            <ac:spMk id="3" creationId="{EC506A74-A5C4-473F-926B-3789043C603B}"/>
          </ac:spMkLst>
        </pc:spChg>
        <pc:picChg chg="del">
          <ac:chgData name="Bryan Butto" userId="11c9a30b-d675-436c-866e-7193e370f963" providerId="ADAL" clId="{22DB6382-4D16-4DB8-8FC7-1219FB85C8C4}" dt="2021-06-22T22:56:06.468" v="3590" actId="478"/>
          <ac:picMkLst>
            <pc:docMk/>
            <pc:sldMk cId="2705186508" sldId="265"/>
            <ac:picMk id="5" creationId="{7077B6EE-F577-483F-862F-F76EDED17A32}"/>
          </ac:picMkLst>
        </pc:picChg>
        <pc:picChg chg="add mod">
          <ac:chgData name="Bryan Butto" userId="11c9a30b-d675-436c-866e-7193e370f963" providerId="ADAL" clId="{22DB6382-4D16-4DB8-8FC7-1219FB85C8C4}" dt="2021-06-23T19:22:53.511" v="5263"/>
          <ac:picMkLst>
            <pc:docMk/>
            <pc:sldMk cId="2705186508" sldId="265"/>
            <ac:picMk id="5" creationId="{F976D13E-4CD3-4952-B667-D628385D235C}"/>
          </ac:picMkLst>
        </pc:picChg>
        <pc:picChg chg="del">
          <ac:chgData name="Bryan Butto" userId="11c9a30b-d675-436c-866e-7193e370f963" providerId="ADAL" clId="{22DB6382-4D16-4DB8-8FC7-1219FB85C8C4}" dt="2021-06-22T20:40:13.506" v="592" actId="478"/>
          <ac:picMkLst>
            <pc:docMk/>
            <pc:sldMk cId="2705186508" sldId="265"/>
            <ac:picMk id="6" creationId="{9DC41392-AC39-4B39-9E26-DBDBF6BF4830}"/>
          </ac:picMkLst>
        </pc:picChg>
        <pc:picChg chg="add mod">
          <ac:chgData name="Bryan Butto" userId="11c9a30b-d675-436c-866e-7193e370f963" providerId="ADAL" clId="{22DB6382-4D16-4DB8-8FC7-1219FB85C8C4}" dt="2021-06-22T22:56:20.403" v="3595" actId="1076"/>
          <ac:picMkLst>
            <pc:docMk/>
            <pc:sldMk cId="2705186508" sldId="265"/>
            <ac:picMk id="7" creationId="{F0BCB146-F770-4E95-8330-8CB2DB9BDE03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9:15:44.224" v="5261" actId="1076"/>
        <pc:sldMkLst>
          <pc:docMk/>
          <pc:sldMk cId="2542908401" sldId="266"/>
        </pc:sldMkLst>
        <pc:spChg chg="add del mod">
          <ac:chgData name="Bryan Butto" userId="11c9a30b-d675-436c-866e-7193e370f963" providerId="ADAL" clId="{22DB6382-4D16-4DB8-8FC7-1219FB85C8C4}" dt="2021-06-22T22:41:56.701" v="3237" actId="478"/>
          <ac:spMkLst>
            <pc:docMk/>
            <pc:sldMk cId="2542908401" sldId="266"/>
            <ac:spMk id="6" creationId="{0E281D8B-D6DE-43D6-A2A4-6018F98A7558}"/>
          </ac:spMkLst>
        </pc:spChg>
        <pc:spChg chg="mod">
          <ac:chgData name="Bryan Butto" userId="11c9a30b-d675-436c-866e-7193e370f963" providerId="ADAL" clId="{22DB6382-4D16-4DB8-8FC7-1219FB85C8C4}" dt="2021-06-23T19:15:44.224" v="5261" actId="1076"/>
          <ac:spMkLst>
            <pc:docMk/>
            <pc:sldMk cId="2542908401" sldId="266"/>
            <ac:spMk id="7" creationId="{6D0865AE-B1A9-4015-A791-E41888946719}"/>
          </ac:spMkLst>
        </pc:spChg>
        <pc:picChg chg="add mod">
          <ac:chgData name="Bryan Butto" userId="11c9a30b-d675-436c-866e-7193e370f963" providerId="ADAL" clId="{22DB6382-4D16-4DB8-8FC7-1219FB85C8C4}" dt="2021-06-23T19:15:20.978" v="5259"/>
          <ac:picMkLst>
            <pc:docMk/>
            <pc:sldMk cId="2542908401" sldId="266"/>
            <ac:picMk id="3" creationId="{90014A5F-201E-43DF-97F4-ADC0861BDC1B}"/>
          </ac:picMkLst>
        </pc:picChg>
        <pc:picChg chg="del">
          <ac:chgData name="Bryan Butto" userId="11c9a30b-d675-436c-866e-7193e370f963" providerId="ADAL" clId="{22DB6382-4D16-4DB8-8FC7-1219FB85C8C4}" dt="2021-06-22T22:41:50.561" v="3236" actId="478"/>
          <ac:picMkLst>
            <pc:docMk/>
            <pc:sldMk cId="2542908401" sldId="266"/>
            <ac:picMk id="5" creationId="{28CF211D-4E18-4AC3-934D-A3BE62866EB8}"/>
          </ac:picMkLst>
        </pc:picChg>
        <pc:picChg chg="add mod">
          <ac:chgData name="Bryan Butto" userId="11c9a30b-d675-436c-866e-7193e370f963" providerId="ADAL" clId="{22DB6382-4D16-4DB8-8FC7-1219FB85C8C4}" dt="2021-06-22T22:52:44.571" v="3583" actId="1076"/>
          <ac:picMkLst>
            <pc:docMk/>
            <pc:sldMk cId="2542908401" sldId="266"/>
            <ac:picMk id="8" creationId="{11B98055-53E0-4F77-B83C-A1D8BCB42020}"/>
          </ac:picMkLst>
        </pc:picChg>
        <pc:picChg chg="add mod">
          <ac:chgData name="Bryan Butto" userId="11c9a30b-d675-436c-866e-7193e370f963" providerId="ADAL" clId="{22DB6382-4D16-4DB8-8FC7-1219FB85C8C4}" dt="2021-06-23T19:15:38.514" v="5260" actId="1076"/>
          <ac:picMkLst>
            <pc:docMk/>
            <pc:sldMk cId="2542908401" sldId="266"/>
            <ac:picMk id="9" creationId="{4712A8B0-6B82-4096-AFFF-8D66C1062F96}"/>
          </ac:picMkLst>
        </pc:picChg>
        <pc:picChg chg="del">
          <ac:chgData name="Bryan Butto" userId="11c9a30b-d675-436c-866e-7193e370f963" providerId="ADAL" clId="{22DB6382-4D16-4DB8-8FC7-1219FB85C8C4}" dt="2021-06-22T20:40:08.177" v="589" actId="478"/>
          <ac:picMkLst>
            <pc:docMk/>
            <pc:sldMk cId="2542908401" sldId="266"/>
            <ac:picMk id="10" creationId="{5FA66D94-EFAB-474F-912D-52C8A3D1AC02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8:38:01.614" v="5242"/>
        <pc:sldMkLst>
          <pc:docMk/>
          <pc:sldMk cId="1579721618" sldId="267"/>
        </pc:sldMkLst>
        <pc:spChg chg="mod">
          <ac:chgData name="Bryan Butto" userId="11c9a30b-d675-436c-866e-7193e370f963" providerId="ADAL" clId="{22DB6382-4D16-4DB8-8FC7-1219FB85C8C4}" dt="2021-06-22T21:18:42.338" v="2256" actId="1076"/>
          <ac:spMkLst>
            <pc:docMk/>
            <pc:sldMk cId="1579721618" sldId="267"/>
            <ac:spMk id="2" creationId="{FC2BC9E6-D7C2-4346-B45A-AB82D0C7D317}"/>
          </ac:spMkLst>
        </pc:spChg>
        <pc:picChg chg="add mod">
          <ac:chgData name="Bryan Butto" userId="11c9a30b-d675-436c-866e-7193e370f963" providerId="ADAL" clId="{22DB6382-4D16-4DB8-8FC7-1219FB85C8C4}" dt="2021-06-22T20:55:12.472" v="1202" actId="1076"/>
          <ac:picMkLst>
            <pc:docMk/>
            <pc:sldMk cId="1579721618" sldId="267"/>
            <ac:picMk id="3" creationId="{9CA66B9A-53BB-44A6-BFB9-B3E4C7C8E7B6}"/>
          </ac:picMkLst>
        </pc:picChg>
        <pc:picChg chg="del">
          <ac:chgData name="Bryan Butto" userId="11c9a30b-d675-436c-866e-7193e370f963" providerId="ADAL" clId="{22DB6382-4D16-4DB8-8FC7-1219FB85C8C4}" dt="2021-06-22T20:53:37.502" v="1195" actId="478"/>
          <ac:picMkLst>
            <pc:docMk/>
            <pc:sldMk cId="1579721618" sldId="267"/>
            <ac:picMk id="5" creationId="{61528007-2F4B-46E1-8DA2-A8CEFD54466E}"/>
          </ac:picMkLst>
        </pc:picChg>
        <pc:picChg chg="add del mod">
          <ac:chgData name="Bryan Butto" userId="11c9a30b-d675-436c-866e-7193e370f963" providerId="ADAL" clId="{22DB6382-4D16-4DB8-8FC7-1219FB85C8C4}" dt="2021-06-23T18:37:04.897" v="5241" actId="478"/>
          <ac:picMkLst>
            <pc:docMk/>
            <pc:sldMk cId="1579721618" sldId="267"/>
            <ac:picMk id="5" creationId="{B943F81F-86B2-4ECE-BD24-1F230A6AF094}"/>
          </ac:picMkLst>
        </pc:picChg>
        <pc:picChg chg="add mod">
          <ac:chgData name="Bryan Butto" userId="11c9a30b-d675-436c-866e-7193e370f963" providerId="ADAL" clId="{22DB6382-4D16-4DB8-8FC7-1219FB85C8C4}" dt="2021-06-22T20:54:10.857" v="1199" actId="1076"/>
          <ac:picMkLst>
            <pc:docMk/>
            <pc:sldMk cId="1579721618" sldId="267"/>
            <ac:picMk id="6" creationId="{9B401588-E51B-4789-B632-859A16E49CD4}"/>
          </ac:picMkLst>
        </pc:picChg>
        <pc:picChg chg="add mod">
          <ac:chgData name="Bryan Butto" userId="11c9a30b-d675-436c-866e-7193e370f963" providerId="ADAL" clId="{22DB6382-4D16-4DB8-8FC7-1219FB85C8C4}" dt="2021-06-22T20:55:09.022" v="1201" actId="1076"/>
          <ac:picMkLst>
            <pc:docMk/>
            <pc:sldMk cId="1579721618" sldId="267"/>
            <ac:picMk id="7" creationId="{A98AEB5F-42ED-4878-8F86-4E1F27FAAF1A}"/>
          </ac:picMkLst>
        </pc:picChg>
        <pc:picChg chg="add mod">
          <ac:chgData name="Bryan Butto" userId="11c9a30b-d675-436c-866e-7193e370f963" providerId="ADAL" clId="{22DB6382-4D16-4DB8-8FC7-1219FB85C8C4}" dt="2021-06-23T18:38:01.614" v="5242"/>
          <ac:picMkLst>
            <pc:docMk/>
            <pc:sldMk cId="1579721618" sldId="267"/>
            <ac:picMk id="8" creationId="{047B26C4-A5A2-4FC8-A6F9-BE1C903DDA50}"/>
          </ac:picMkLst>
        </pc:picChg>
        <pc:picChg chg="del">
          <ac:chgData name="Bryan Butto" userId="11c9a30b-d675-436c-866e-7193e370f963" providerId="ADAL" clId="{22DB6382-4D16-4DB8-8FC7-1219FB85C8C4}" dt="2021-06-22T20:39:55.295" v="583" actId="478"/>
          <ac:picMkLst>
            <pc:docMk/>
            <pc:sldMk cId="1579721618" sldId="267"/>
            <ac:picMk id="10" creationId="{B7FEC710-C901-4A16-964C-03E0FE36D792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9:36:36.047" v="5431"/>
        <pc:sldMkLst>
          <pc:docMk/>
          <pc:sldMk cId="4233911218" sldId="269"/>
        </pc:sldMkLst>
        <pc:spChg chg="mod">
          <ac:chgData name="Bryan Butto" userId="11c9a30b-d675-436c-866e-7193e370f963" providerId="ADAL" clId="{22DB6382-4D16-4DB8-8FC7-1219FB85C8C4}" dt="2021-06-22T23:14:13.691" v="4909" actId="1076"/>
          <ac:spMkLst>
            <pc:docMk/>
            <pc:sldMk cId="4233911218" sldId="269"/>
            <ac:spMk id="2" creationId="{43B38B83-A038-42D5-A46E-62F0B1A8E486}"/>
          </ac:spMkLst>
        </pc:spChg>
        <pc:spChg chg="mod">
          <ac:chgData name="Bryan Butto" userId="11c9a30b-d675-436c-866e-7193e370f963" providerId="ADAL" clId="{22DB6382-4D16-4DB8-8FC7-1219FB85C8C4}" dt="2021-06-23T19:29:36.409" v="5273" actId="20577"/>
          <ac:spMkLst>
            <pc:docMk/>
            <pc:sldMk cId="4233911218" sldId="269"/>
            <ac:spMk id="3" creationId="{2DC944F5-D513-4364-ABE0-7917F22D6F52}"/>
          </ac:spMkLst>
        </pc:spChg>
        <pc:picChg chg="add mod">
          <ac:chgData name="Bryan Butto" userId="11c9a30b-d675-436c-866e-7193e370f963" providerId="ADAL" clId="{22DB6382-4D16-4DB8-8FC7-1219FB85C8C4}" dt="2021-06-23T19:36:36.047" v="5431"/>
          <ac:picMkLst>
            <pc:docMk/>
            <pc:sldMk cId="4233911218" sldId="269"/>
            <ac:picMk id="5" creationId="{40D05223-B244-4429-9CFD-7F22104754CA}"/>
          </ac:picMkLst>
        </pc:picChg>
        <pc:picChg chg="del">
          <ac:chgData name="Bryan Butto" userId="11c9a30b-d675-436c-866e-7193e370f963" providerId="ADAL" clId="{22DB6382-4D16-4DB8-8FC7-1219FB85C8C4}" dt="2021-06-22T20:40:16.795" v="594" actId="478"/>
          <ac:picMkLst>
            <pc:docMk/>
            <pc:sldMk cId="4233911218" sldId="269"/>
            <ac:picMk id="10" creationId="{18082AF1-A2A6-48D1-BE80-2CB8B4F82705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8:43:53.558" v="5243"/>
        <pc:sldMkLst>
          <pc:docMk/>
          <pc:sldMk cId="1449877757" sldId="270"/>
        </pc:sldMkLst>
        <pc:spChg chg="mod">
          <ac:chgData name="Bryan Butto" userId="11c9a30b-d675-436c-866e-7193e370f963" providerId="ADAL" clId="{22DB6382-4D16-4DB8-8FC7-1219FB85C8C4}" dt="2021-06-22T21:18:56.996" v="2259" actId="1076"/>
          <ac:spMkLst>
            <pc:docMk/>
            <pc:sldMk cId="1449877757" sldId="270"/>
            <ac:spMk id="2" creationId="{FC2BC9E6-D7C2-4346-B45A-AB82D0C7D317}"/>
          </ac:spMkLst>
        </pc:spChg>
        <pc:spChg chg="mod">
          <ac:chgData name="Bryan Butto" userId="11c9a30b-d675-436c-866e-7193e370f963" providerId="ADAL" clId="{22DB6382-4D16-4DB8-8FC7-1219FB85C8C4}" dt="2021-06-22T23:26:35.426" v="5221" actId="20577"/>
          <ac:spMkLst>
            <pc:docMk/>
            <pc:sldMk cId="1449877757" sldId="270"/>
            <ac:spMk id="3" creationId="{28A13F90-68C0-4570-A352-17B7EA0666D5}"/>
          </ac:spMkLst>
        </pc:spChg>
        <pc:picChg chg="add mod">
          <ac:chgData name="Bryan Butto" userId="11c9a30b-d675-436c-866e-7193e370f963" providerId="ADAL" clId="{22DB6382-4D16-4DB8-8FC7-1219FB85C8C4}" dt="2021-06-23T18:43:53.558" v="5243"/>
          <ac:picMkLst>
            <pc:docMk/>
            <pc:sldMk cId="1449877757" sldId="270"/>
            <ac:picMk id="5" creationId="{03EFA227-7573-477D-B408-9E194E2B55C5}"/>
          </ac:picMkLst>
        </pc:picChg>
        <pc:picChg chg="del">
          <ac:chgData name="Bryan Butto" userId="11c9a30b-d675-436c-866e-7193e370f963" providerId="ADAL" clId="{22DB6382-4D16-4DB8-8FC7-1219FB85C8C4}" dt="2021-06-22T20:39:38.120" v="579" actId="478"/>
          <ac:picMkLst>
            <pc:docMk/>
            <pc:sldMk cId="1449877757" sldId="270"/>
            <ac:picMk id="7" creationId="{E474EAEE-C60C-4D0A-BD7F-D00609AB2A95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9:11:54.528" v="5258"/>
        <pc:sldMkLst>
          <pc:docMk/>
          <pc:sldMk cId="325724937" sldId="271"/>
        </pc:sldMkLst>
        <pc:spChg chg="mod">
          <ac:chgData name="Bryan Butto" userId="11c9a30b-d675-436c-866e-7193e370f963" providerId="ADAL" clId="{22DB6382-4D16-4DB8-8FC7-1219FB85C8C4}" dt="2021-06-22T22:23:33.164" v="2548" actId="122"/>
          <ac:spMkLst>
            <pc:docMk/>
            <pc:sldMk cId="325724937" sldId="271"/>
            <ac:spMk id="2" creationId="{0794D8B5-E187-4AD4-A1D9-FD37C2A60069}"/>
          </ac:spMkLst>
        </pc:spChg>
        <pc:spChg chg="mod">
          <ac:chgData name="Bryan Butto" userId="11c9a30b-d675-436c-866e-7193e370f963" providerId="ADAL" clId="{22DB6382-4D16-4DB8-8FC7-1219FB85C8C4}" dt="2021-06-22T22:37:47.346" v="3235" actId="20577"/>
          <ac:spMkLst>
            <pc:docMk/>
            <pc:sldMk cId="325724937" sldId="271"/>
            <ac:spMk id="3" creationId="{87765E3C-6C33-4AA0-AD6F-54DE7108777F}"/>
          </ac:spMkLst>
        </pc:spChg>
        <pc:picChg chg="add mod">
          <ac:chgData name="Bryan Butto" userId="11c9a30b-d675-436c-866e-7193e370f963" providerId="ADAL" clId="{22DB6382-4D16-4DB8-8FC7-1219FB85C8C4}" dt="2021-06-23T19:11:54.528" v="5258"/>
          <ac:picMkLst>
            <pc:docMk/>
            <pc:sldMk cId="325724937" sldId="271"/>
            <ac:picMk id="5" creationId="{8C63D37E-97A1-4C8C-A7AB-EBECE021DE86}"/>
          </ac:picMkLst>
        </pc:picChg>
        <pc:picChg chg="del">
          <ac:chgData name="Bryan Butto" userId="11c9a30b-d675-436c-866e-7193e370f963" providerId="ADAL" clId="{22DB6382-4D16-4DB8-8FC7-1219FB85C8C4}" dt="2021-06-22T20:40:04.823" v="587" actId="478"/>
          <ac:picMkLst>
            <pc:docMk/>
            <pc:sldMk cId="325724937" sldId="271"/>
            <ac:picMk id="6" creationId="{6B7DF984-C34A-42D9-963F-442CD12B0568}"/>
          </ac:picMkLst>
        </pc:picChg>
      </pc:sldChg>
      <pc:sldChg chg="delSp modSp del delAnim">
        <pc:chgData name="Bryan Butto" userId="11c9a30b-d675-436c-866e-7193e370f963" providerId="ADAL" clId="{22DB6382-4D16-4DB8-8FC7-1219FB85C8C4}" dt="2021-06-22T22:36:54.812" v="3117" actId="2696"/>
        <pc:sldMkLst>
          <pc:docMk/>
          <pc:sldMk cId="1285710212" sldId="272"/>
        </pc:sldMkLst>
        <pc:spChg chg="mod">
          <ac:chgData name="Bryan Butto" userId="11c9a30b-d675-436c-866e-7193e370f963" providerId="ADAL" clId="{22DB6382-4D16-4DB8-8FC7-1219FB85C8C4}" dt="2021-06-22T22:23:44.594" v="2553" actId="1076"/>
          <ac:spMkLst>
            <pc:docMk/>
            <pc:sldMk cId="1285710212" sldId="272"/>
            <ac:spMk id="2" creationId="{0794D8B5-E187-4AD4-A1D9-FD37C2A60069}"/>
          </ac:spMkLst>
        </pc:spChg>
        <pc:spChg chg="mod">
          <ac:chgData name="Bryan Butto" userId="11c9a30b-d675-436c-866e-7193e370f963" providerId="ADAL" clId="{22DB6382-4D16-4DB8-8FC7-1219FB85C8C4}" dt="2021-06-22T20:27:06.063" v="47" actId="27636"/>
          <ac:spMkLst>
            <pc:docMk/>
            <pc:sldMk cId="1285710212" sldId="272"/>
            <ac:spMk id="3" creationId="{87765E3C-6C33-4AA0-AD6F-54DE7108777F}"/>
          </ac:spMkLst>
        </pc:spChg>
        <pc:picChg chg="del">
          <ac:chgData name="Bryan Butto" userId="11c9a30b-d675-436c-866e-7193e370f963" providerId="ADAL" clId="{22DB6382-4D16-4DB8-8FC7-1219FB85C8C4}" dt="2021-06-22T20:40:06.472" v="588" actId="478"/>
          <ac:picMkLst>
            <pc:docMk/>
            <pc:sldMk cId="1285710212" sldId="272"/>
            <ac:picMk id="5" creationId="{00DBB406-5FF8-471C-9D0F-5A27B15B755C}"/>
          </ac:picMkLst>
        </pc:picChg>
      </pc:sldChg>
      <pc:sldChg chg="addSp delSp modSp delAnim">
        <pc:chgData name="Bryan Butto" userId="11c9a30b-d675-436c-866e-7193e370f963" providerId="ADAL" clId="{22DB6382-4D16-4DB8-8FC7-1219FB85C8C4}" dt="2021-06-23T19:19:47.980" v="5262"/>
        <pc:sldMkLst>
          <pc:docMk/>
          <pc:sldMk cId="2311500714" sldId="273"/>
        </pc:sldMkLst>
        <pc:spChg chg="del mod">
          <ac:chgData name="Bryan Butto" userId="11c9a30b-d675-436c-866e-7193e370f963" providerId="ADAL" clId="{22DB6382-4D16-4DB8-8FC7-1219FB85C8C4}" dt="2021-06-22T22:51:38.443" v="3572" actId="478"/>
          <ac:spMkLst>
            <pc:docMk/>
            <pc:sldMk cId="2311500714" sldId="273"/>
            <ac:spMk id="7" creationId="{6D0865AE-B1A9-4015-A791-E41888946719}"/>
          </ac:spMkLst>
        </pc:spChg>
        <pc:picChg chg="add del mod">
          <ac:chgData name="Bryan Butto" userId="11c9a30b-d675-436c-866e-7193e370f963" providerId="ADAL" clId="{22DB6382-4D16-4DB8-8FC7-1219FB85C8C4}" dt="2021-06-22T22:51:24.789" v="3569" actId="478"/>
          <ac:picMkLst>
            <pc:docMk/>
            <pc:sldMk cId="2311500714" sldId="273"/>
            <ac:picMk id="3" creationId="{02C48F9C-E040-4289-9D41-12B5D9C77B54}"/>
          </ac:picMkLst>
        </pc:picChg>
        <pc:picChg chg="add mod">
          <ac:chgData name="Bryan Butto" userId="11c9a30b-d675-436c-866e-7193e370f963" providerId="ADAL" clId="{22DB6382-4D16-4DB8-8FC7-1219FB85C8C4}" dt="2021-06-23T19:19:47.980" v="5262"/>
          <ac:picMkLst>
            <pc:docMk/>
            <pc:sldMk cId="2311500714" sldId="273"/>
            <ac:picMk id="3" creationId="{0462F372-FAE9-44A2-BDD0-E4AFE7B128F9}"/>
          </ac:picMkLst>
        </pc:picChg>
        <pc:picChg chg="del">
          <ac:chgData name="Bryan Butto" userId="11c9a30b-d675-436c-866e-7193e370f963" providerId="ADAL" clId="{22DB6382-4D16-4DB8-8FC7-1219FB85C8C4}" dt="2021-06-22T20:40:10.034" v="590" actId="478"/>
          <ac:picMkLst>
            <pc:docMk/>
            <pc:sldMk cId="2311500714" sldId="273"/>
            <ac:picMk id="5" creationId="{8D526267-C8CF-42A4-BEE0-826381FE058B}"/>
          </ac:picMkLst>
        </pc:picChg>
        <pc:picChg chg="del">
          <ac:chgData name="Bryan Butto" userId="11c9a30b-d675-436c-866e-7193e370f963" providerId="ADAL" clId="{22DB6382-4D16-4DB8-8FC7-1219FB85C8C4}" dt="2021-06-22T22:49:58.981" v="3564" actId="478"/>
          <ac:picMkLst>
            <pc:docMk/>
            <pc:sldMk cId="2311500714" sldId="273"/>
            <ac:picMk id="6" creationId="{798512AA-E03B-4634-8C9A-25366AA8AF85}"/>
          </ac:picMkLst>
        </pc:picChg>
        <pc:picChg chg="add mod">
          <ac:chgData name="Bryan Butto" userId="11c9a30b-d675-436c-866e-7193e370f963" providerId="ADAL" clId="{22DB6382-4D16-4DB8-8FC7-1219FB85C8C4}" dt="2021-06-22T22:52:09.267" v="3579" actId="14100"/>
          <ac:picMkLst>
            <pc:docMk/>
            <pc:sldMk cId="2311500714" sldId="273"/>
            <ac:picMk id="8" creationId="{A760F9F7-98F1-4022-A612-7EDC9E4A7976}"/>
          </ac:picMkLst>
        </pc:picChg>
        <pc:picChg chg="add mod">
          <ac:chgData name="Bryan Butto" userId="11c9a30b-d675-436c-866e-7193e370f963" providerId="ADAL" clId="{22DB6382-4D16-4DB8-8FC7-1219FB85C8C4}" dt="2021-06-22T22:52:12.819" v="3580" actId="14100"/>
          <ac:picMkLst>
            <pc:docMk/>
            <pc:sldMk cId="2311500714" sldId="273"/>
            <ac:picMk id="9" creationId="{90A97187-12EA-4326-9288-7FC8F157A9F2}"/>
          </ac:picMkLst>
        </pc:picChg>
      </pc:sldChg>
      <pc:sldChg chg="delSp modSp del delAnim">
        <pc:chgData name="Bryan Butto" userId="11c9a30b-d675-436c-866e-7193e370f963" providerId="ADAL" clId="{22DB6382-4D16-4DB8-8FC7-1219FB85C8C4}" dt="2021-06-22T23:15:21.338" v="4926" actId="2696"/>
        <pc:sldMkLst>
          <pc:docMk/>
          <pc:sldMk cId="1592491518" sldId="274"/>
        </pc:sldMkLst>
        <pc:spChg chg="mod">
          <ac:chgData name="Bryan Butto" userId="11c9a30b-d675-436c-866e-7193e370f963" providerId="ADAL" clId="{22DB6382-4D16-4DB8-8FC7-1219FB85C8C4}" dt="2021-06-22T23:14:27.870" v="4912" actId="20577"/>
          <ac:spMkLst>
            <pc:docMk/>
            <pc:sldMk cId="1592491518" sldId="274"/>
            <ac:spMk id="3" creationId="{2DC944F5-D513-4364-ABE0-7917F22D6F52}"/>
          </ac:spMkLst>
        </pc:spChg>
        <pc:picChg chg="del">
          <ac:chgData name="Bryan Butto" userId="11c9a30b-d675-436c-866e-7193e370f963" providerId="ADAL" clId="{22DB6382-4D16-4DB8-8FC7-1219FB85C8C4}" dt="2021-06-22T20:40:18.430" v="595" actId="478"/>
          <ac:picMkLst>
            <pc:docMk/>
            <pc:sldMk cId="1592491518" sldId="274"/>
            <ac:picMk id="8" creationId="{C6D700BF-9D06-410B-AFEB-08AC5FC567CA}"/>
          </ac:picMkLst>
        </pc:picChg>
      </pc:sldChg>
      <pc:sldChg chg="addSp delSp modSp add">
        <pc:chgData name="Bryan Butto" userId="11c9a30b-d675-436c-866e-7193e370f963" providerId="ADAL" clId="{22DB6382-4D16-4DB8-8FC7-1219FB85C8C4}" dt="2021-06-23T18:55:27.217" v="5254"/>
        <pc:sldMkLst>
          <pc:docMk/>
          <pc:sldMk cId="3167203158" sldId="274"/>
        </pc:sldMkLst>
        <pc:spChg chg="mod">
          <ac:chgData name="Bryan Butto" userId="11c9a30b-d675-436c-866e-7193e370f963" providerId="ADAL" clId="{22DB6382-4D16-4DB8-8FC7-1219FB85C8C4}" dt="2021-06-22T23:19:40.837" v="5094" actId="1076"/>
          <ac:spMkLst>
            <pc:docMk/>
            <pc:sldMk cId="3167203158" sldId="274"/>
            <ac:spMk id="2" creationId="{34B3C145-AD8A-404F-84A2-8122E0E6E42C}"/>
          </ac:spMkLst>
        </pc:spChg>
        <pc:spChg chg="mod">
          <ac:chgData name="Bryan Butto" userId="11c9a30b-d675-436c-866e-7193e370f963" providerId="ADAL" clId="{22DB6382-4D16-4DB8-8FC7-1219FB85C8C4}" dt="2021-06-22T23:20:44.573" v="5219" actId="1076"/>
          <ac:spMkLst>
            <pc:docMk/>
            <pc:sldMk cId="3167203158" sldId="274"/>
            <ac:spMk id="3" creationId="{C6A9AA39-F64B-4425-8502-2844825B3D8A}"/>
          </ac:spMkLst>
        </pc:spChg>
        <pc:picChg chg="add del mod">
          <ac:chgData name="Bryan Butto" userId="11c9a30b-d675-436c-866e-7193e370f963" providerId="ADAL" clId="{22DB6382-4D16-4DB8-8FC7-1219FB85C8C4}" dt="2021-06-22T23:19:31.390" v="5090" actId="478"/>
          <ac:picMkLst>
            <pc:docMk/>
            <pc:sldMk cId="3167203158" sldId="274"/>
            <ac:picMk id="5" creationId="{8FE78657-74A8-473C-9E6B-8F7E06D00E65}"/>
          </ac:picMkLst>
        </pc:picChg>
        <pc:picChg chg="add mod">
          <ac:chgData name="Bryan Butto" userId="11c9a30b-d675-436c-866e-7193e370f963" providerId="ADAL" clId="{22DB6382-4D16-4DB8-8FC7-1219FB85C8C4}" dt="2021-06-23T18:55:27.217" v="5254"/>
          <ac:picMkLst>
            <pc:docMk/>
            <pc:sldMk cId="3167203158" sldId="274"/>
            <ac:picMk id="5" creationId="{BFACB059-1788-4361-BFE8-2323BB3C2421}"/>
          </ac:picMkLst>
        </pc:picChg>
        <pc:picChg chg="add mod">
          <ac:chgData name="Bryan Butto" userId="11c9a30b-d675-436c-866e-7193e370f963" providerId="ADAL" clId="{22DB6382-4D16-4DB8-8FC7-1219FB85C8C4}" dt="2021-06-22T23:19:44.669" v="5096" actId="1076"/>
          <ac:picMkLst>
            <pc:docMk/>
            <pc:sldMk cId="3167203158" sldId="274"/>
            <ac:picMk id="6" creationId="{B97A9873-73E2-4BCE-BC48-51140296A4C5}"/>
          </ac:picMkLst>
        </pc:picChg>
        <pc:picChg chg="add mod">
          <ac:chgData name="Bryan Butto" userId="11c9a30b-d675-436c-866e-7193e370f963" providerId="ADAL" clId="{22DB6382-4D16-4DB8-8FC7-1219FB85C8C4}" dt="2021-06-22T23:20:49.597" v="5220" actId="1076"/>
          <ac:picMkLst>
            <pc:docMk/>
            <pc:sldMk cId="3167203158" sldId="274"/>
            <ac:picMk id="7" creationId="{24E71955-5B58-41CA-B37B-3820C7A123BF}"/>
          </ac:picMkLst>
        </pc:picChg>
        <pc:picChg chg="add mod">
          <ac:chgData name="Bryan Butto" userId="11c9a30b-d675-436c-866e-7193e370f963" providerId="ADAL" clId="{22DB6382-4D16-4DB8-8FC7-1219FB85C8C4}" dt="2021-06-22T23:19:59.165" v="5098" actId="1076"/>
          <ac:picMkLst>
            <pc:docMk/>
            <pc:sldMk cId="3167203158" sldId="274"/>
            <ac:picMk id="8" creationId="{97E264A0-D7FF-48BA-8044-1F4512EF46DF}"/>
          </ac:picMkLst>
        </pc:picChg>
      </pc:sldChg>
      <pc:sldChg chg="add del">
        <pc:chgData name="Bryan Butto" userId="11c9a30b-d675-436c-866e-7193e370f963" providerId="ADAL" clId="{22DB6382-4D16-4DB8-8FC7-1219FB85C8C4}" dt="2021-06-23T19:29:17.948" v="5267" actId="2696"/>
        <pc:sldMkLst>
          <pc:docMk/>
          <pc:sldMk cId="1606586032" sldId="275"/>
        </pc:sldMkLst>
      </pc:sldChg>
      <pc:sldChg chg="addSp modSp add">
        <pc:chgData name="Bryan Butto" userId="11c9a30b-d675-436c-866e-7193e370f963" providerId="ADAL" clId="{22DB6382-4D16-4DB8-8FC7-1219FB85C8C4}" dt="2021-06-23T19:40:55.256" v="5432"/>
        <pc:sldMkLst>
          <pc:docMk/>
          <pc:sldMk cId="3460017588" sldId="276"/>
        </pc:sldMkLst>
        <pc:spChg chg="mod">
          <ac:chgData name="Bryan Butto" userId="11c9a30b-d675-436c-866e-7193e370f963" providerId="ADAL" clId="{22DB6382-4D16-4DB8-8FC7-1219FB85C8C4}" dt="2021-06-23T19:34:44.222" v="5430" actId="20577"/>
          <ac:spMkLst>
            <pc:docMk/>
            <pc:sldMk cId="3460017588" sldId="276"/>
            <ac:spMk id="3" creationId="{2DC944F5-D513-4364-ABE0-7917F22D6F52}"/>
          </ac:spMkLst>
        </pc:spChg>
        <pc:picChg chg="add mod">
          <ac:chgData name="Bryan Butto" userId="11c9a30b-d675-436c-866e-7193e370f963" providerId="ADAL" clId="{22DB6382-4D16-4DB8-8FC7-1219FB85C8C4}" dt="2021-06-23T19:40:55.256" v="5432"/>
          <ac:picMkLst>
            <pc:docMk/>
            <pc:sldMk cId="3460017588" sldId="276"/>
            <ac:picMk id="5" creationId="{A9CBD827-EFCB-43C7-A702-1AFC67F1933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3B8A1-9215-4825-86A7-E625D8BAF1F7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34286-3FC3-4344-81EB-95ED6D1EC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74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6586E-1F95-4C14-AE7A-FE695244E1E9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8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F30AA-6148-4136-AB13-C9BB99723E3F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49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8A1F-EB36-4558-8CAA-F710F5DD4E7C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A4984-B02C-4679-A96D-4042D22F8D4C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5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E66FB27-3829-415C-95F5-8632836FE742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5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78E56-F54C-49E1-AA51-03457238ECEE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2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94F6-7389-44C7-AB99-AEA3B8D30CF4}" type="datetime1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1EAD3-0269-4950-B1ED-03E32601761C}" type="datetime1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27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3511-183D-4613-A498-6E7EE0C06BA4}" type="datetime1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70BE7-74DE-4646-98F5-60094ED0A253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43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43338-420D-4A19-B6E6-66A603121341}" type="datetime1">
              <a:rPr lang="en-US" smtClean="0"/>
              <a:t>6/23/2021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4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3D29E30-E690-4B1A-9878-6088B8FBB17B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9CF41B3-3BF9-4301-BE2B-038E8048E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1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BAD1-4CBF-4931-9CE7-77F8EAA0C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/>
              <a:t>Weekly wages of US male workers in 1988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C81D6-2FAC-445B-9033-53B75C361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667" y="4782864"/>
            <a:ext cx="9144000" cy="1518883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Bryan Butto</a:t>
            </a:r>
            <a:br>
              <a:rPr lang="en-US" sz="4000" dirty="0"/>
            </a:br>
            <a:r>
              <a:rPr lang="en-US" sz="2800" dirty="0"/>
              <a:t> </a:t>
            </a:r>
          </a:p>
          <a:p>
            <a:r>
              <a:rPr lang="en-US" sz="2800" dirty="0"/>
              <a:t>June 29,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C687B-3DEF-4536-8080-AEDB5B63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1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AEBE780-1E8C-4E70-9904-D50A2E9890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0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5"/>
    </mc:Choice>
    <mc:Fallback>
      <p:transition spd="slow" advTm="7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D8B5-E187-4AD4-A1D9-FD37C2A6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16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Feature Selection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65E3C-6C33-4AA0-AD6F-54DE71087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365"/>
            <a:ext cx="9754772" cy="4986985"/>
          </a:xfrm>
        </p:spPr>
        <p:txBody>
          <a:bodyPr>
            <a:normAutofit/>
          </a:bodyPr>
          <a:lstStyle/>
          <a:p>
            <a:r>
              <a:rPr lang="en-US" dirty="0"/>
              <a:t>In the data diagnostics section, we determined that there were some nonlinearities between the response variable and some of the predictor variables.</a:t>
            </a:r>
          </a:p>
          <a:p>
            <a:r>
              <a:rPr lang="en-US" dirty="0"/>
              <a:t>We also determined that variable transformations were not going to be used in modeling.</a:t>
            </a:r>
          </a:p>
          <a:p>
            <a:r>
              <a:rPr lang="en-US" dirty="0"/>
              <a:t>The step function was used to determine which variables would be used in the modeling process</a:t>
            </a:r>
          </a:p>
          <a:p>
            <a:pPr lvl="1"/>
            <a:r>
              <a:rPr lang="en-US" dirty="0"/>
              <a:t>One of the location variables was removed from the model as they were dummy variables</a:t>
            </a:r>
          </a:p>
          <a:p>
            <a:pPr lvl="1"/>
            <a:r>
              <a:rPr lang="en-US" dirty="0"/>
              <a:t>The step function removed the we variable.</a:t>
            </a:r>
          </a:p>
          <a:p>
            <a:r>
              <a:rPr lang="en-US" dirty="0"/>
              <a:t>The data set was split 75% / 25% for training and testing purposes.</a:t>
            </a:r>
          </a:p>
          <a:p>
            <a:r>
              <a:rPr lang="en-US" dirty="0"/>
              <a:t>Visualizations were used to compare the training and testing data sets which means we will be able to make predictions from our models.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D348D-4337-448C-9096-8DBE3A71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10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63D37E-97A1-4C8C-A7AB-EBECE021DE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22"/>
    </mc:Choice>
    <mc:Fallback>
      <p:transition spd="slow" advTm="79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D8B5-E187-4AD4-A1D9-FD37C2A6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Modeling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D348D-4337-448C-9096-8DBE3A71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0865AE-B1A9-4015-A791-E41888946719}"/>
              </a:ext>
            </a:extLst>
          </p:cNvPr>
          <p:cNvSpPr txBox="1">
            <a:spLocks/>
          </p:cNvSpPr>
          <p:nvPr/>
        </p:nvSpPr>
        <p:spPr>
          <a:xfrm>
            <a:off x="5974862" y="1246793"/>
            <a:ext cx="5861538" cy="51349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17 different models were run.</a:t>
            </a:r>
          </a:p>
          <a:p>
            <a:r>
              <a:rPr lang="en-US" dirty="0"/>
              <a:t>Support Vector Machine and Cubist models performed the best. Had highest R2 value and lowest RMSE</a:t>
            </a:r>
          </a:p>
          <a:p>
            <a:pPr lvl="1"/>
            <a:r>
              <a:rPr lang="en-US" dirty="0"/>
              <a:t>R2 &gt; 25%</a:t>
            </a:r>
            <a:endParaRPr lang="en-US" baseline="30000" dirty="0"/>
          </a:p>
          <a:p>
            <a:pPr lvl="1"/>
            <a:r>
              <a:rPr lang="en-US" dirty="0"/>
              <a:t>RMSE &lt; 385</a:t>
            </a:r>
          </a:p>
          <a:p>
            <a:pPr lvl="1"/>
            <a:r>
              <a:rPr lang="en-US" dirty="0"/>
              <a:t>Support Vector Machine model was best</a:t>
            </a:r>
          </a:p>
          <a:p>
            <a:r>
              <a:rPr lang="en-US" dirty="0"/>
              <a:t>Cart and MARS models performed the worst with the lowest R2 values and highest RMSE.</a:t>
            </a:r>
          </a:p>
          <a:p>
            <a:pPr lvl="1"/>
            <a:r>
              <a:rPr lang="en-US" dirty="0"/>
              <a:t>R2 = 10%</a:t>
            </a:r>
            <a:endParaRPr lang="en-US" baseline="30000" dirty="0"/>
          </a:p>
          <a:p>
            <a:pPr lvl="1"/>
            <a:r>
              <a:rPr lang="en-US" dirty="0"/>
              <a:t>RMSE &gt; 420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B98055-53E0-4F77-B83C-A1D8BCB42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912" y="1492898"/>
            <a:ext cx="2857500" cy="5112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2A8B0-6B82-4096-AFFF-8D66C1062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09" y="964778"/>
            <a:ext cx="5743575" cy="5429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0014A5F-201E-43DF-97F4-ADC0861BD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22"/>
    </mc:Choice>
    <mc:Fallback>
      <p:transition spd="slow" advTm="85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D8B5-E187-4AD4-A1D9-FD37C2A6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9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Plotting the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D348D-4337-448C-9096-8DBE3A71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0F9F7-98F1-4022-A612-7EDC9E4A7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310467"/>
            <a:ext cx="4858937" cy="4962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97187-12EA-4326-9288-7FC8F157A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80" y="1322125"/>
            <a:ext cx="5410660" cy="496231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62F372-FAE9-44A2-BDD0-E4AFE7B12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0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03"/>
    </mc:Choice>
    <mc:Fallback>
      <p:transition spd="slow" advTm="66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29C1-AD93-4F3D-99DD-AD35498F2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57" y="279476"/>
            <a:ext cx="5114365" cy="1143001"/>
          </a:xfrm>
        </p:spPr>
        <p:txBody>
          <a:bodyPr>
            <a:normAutofit/>
          </a:bodyPr>
          <a:lstStyle/>
          <a:p>
            <a:r>
              <a:rPr lang="en-US" sz="3200" dirty="0"/>
              <a:t>Variable Importance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6A74-A5C4-473F-926B-3789043C6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49" y="1603947"/>
            <a:ext cx="4820679" cy="4668837"/>
          </a:xfrm>
        </p:spPr>
        <p:txBody>
          <a:bodyPr>
            <a:normAutofit/>
          </a:bodyPr>
          <a:lstStyle/>
          <a:p>
            <a:r>
              <a:rPr lang="en-US" dirty="0"/>
              <a:t>Part time is the most important factor in predicting wage.</a:t>
            </a:r>
          </a:p>
          <a:p>
            <a:r>
              <a:rPr lang="en-US" dirty="0"/>
              <a:t>Education is also a very important factor</a:t>
            </a:r>
          </a:p>
          <a:p>
            <a:r>
              <a:rPr lang="en-US" dirty="0"/>
              <a:t>Experience and Standard Metropolitan Statistical Area are next most important factors</a:t>
            </a:r>
          </a:p>
          <a:p>
            <a:r>
              <a:rPr lang="en-US" dirty="0"/>
              <a:t>Race is only a minimally important factor.</a:t>
            </a:r>
          </a:p>
          <a:p>
            <a:r>
              <a:rPr lang="en-US" dirty="0"/>
              <a:t>Northeast, South, and Midwest are not important factors when predicting wage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FD46C-8950-43E1-B8B2-BED5D4ED7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CB146-F770-4E95-8330-8CB2DB9BD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579" y="204787"/>
            <a:ext cx="4391025" cy="64484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76D13E-4CD3-4952-B667-D628385D2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8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92"/>
    </mc:Choice>
    <mc:Fallback>
      <p:transition spd="slow" advTm="57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8B83-A038-42D5-A46E-62F0B1A8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6"/>
            <a:ext cx="10515600" cy="963613"/>
          </a:xfrm>
        </p:spPr>
        <p:txBody>
          <a:bodyPr>
            <a:normAutofit/>
          </a:bodyPr>
          <a:lstStyle/>
          <a:p>
            <a:r>
              <a:rPr lang="en-US" sz="3200" dirty="0" err="1"/>
              <a:t>Plotmo</a:t>
            </a:r>
            <a:r>
              <a:rPr lang="en-US" sz="3200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944F5-D513-4364-ABE0-7917F22D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331" y="358578"/>
            <a:ext cx="4868594" cy="6028152"/>
          </a:xfrm>
        </p:spPr>
        <p:txBody>
          <a:bodyPr>
            <a:normAutofit/>
          </a:bodyPr>
          <a:lstStyle/>
          <a:p>
            <a:r>
              <a:rPr lang="en-US" sz="2400" dirty="0"/>
              <a:t>Education and Experience and nonlinear predictors of wage</a:t>
            </a:r>
          </a:p>
          <a:p>
            <a:r>
              <a:rPr lang="en-US" sz="2400" dirty="0"/>
              <a:t>You can see the importance of Part Time and Education</a:t>
            </a:r>
            <a:endParaRPr lang="en-US" sz="2000" dirty="0"/>
          </a:p>
          <a:p>
            <a:r>
              <a:rPr lang="en-US" sz="2400" dirty="0"/>
              <a:t>Experience does have some importance</a:t>
            </a:r>
          </a:p>
          <a:p>
            <a:r>
              <a:rPr lang="en-US" sz="2400" dirty="0"/>
              <a:t>Standard Metropolitan Statistical Area and Race show minimal importance</a:t>
            </a:r>
          </a:p>
          <a:p>
            <a:r>
              <a:rPr lang="en-US" sz="2400" dirty="0"/>
              <a:t>Northeast, Midwest, and South have almost no importance 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CAFA2-8461-447F-BFB0-370D059B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D716F-FD39-49B6-AB06-8AFC2F69F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52" y="856689"/>
            <a:ext cx="5079907" cy="571910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DB3409-A36C-4F2B-9712-620DC9460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5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43"/>
    </mc:Choice>
    <mc:Fallback>
      <p:transition spd="slow" advTm="56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8B83-A038-42D5-A46E-62F0B1A8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091"/>
            <a:ext cx="10515600" cy="963613"/>
          </a:xfrm>
        </p:spPr>
        <p:txBody>
          <a:bodyPr/>
          <a:lstStyle/>
          <a:p>
            <a:pPr algn="ctr"/>
            <a:r>
              <a:rPr lang="en-US" dirty="0"/>
              <a:t>Study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944F5-D513-4364-ABE0-7917F22D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6091"/>
            <a:ext cx="10515600" cy="5279255"/>
          </a:xfrm>
        </p:spPr>
        <p:txBody>
          <a:bodyPr>
            <a:noAutofit/>
          </a:bodyPr>
          <a:lstStyle/>
          <a:p>
            <a:r>
              <a:rPr lang="en-US" sz="2400" dirty="0"/>
              <a:t>Models</a:t>
            </a:r>
          </a:p>
          <a:p>
            <a:pPr lvl="1"/>
            <a:r>
              <a:rPr lang="en-US" sz="2000" dirty="0"/>
              <a:t>Support Vector Machines which is a nonlinear modeling method had the best performance</a:t>
            </a:r>
          </a:p>
          <a:p>
            <a:pPr lvl="1"/>
            <a:r>
              <a:rPr lang="en-US" sz="2000" dirty="0"/>
              <a:t>Cubist model which is a tree based modeling method had the second best performance</a:t>
            </a:r>
          </a:p>
          <a:p>
            <a:r>
              <a:rPr lang="en-US" sz="2400" dirty="0"/>
              <a:t>Predictors</a:t>
            </a:r>
          </a:p>
          <a:p>
            <a:pPr lvl="1"/>
            <a:r>
              <a:rPr lang="en-US" sz="2000" dirty="0"/>
              <a:t>The best predictors of wage were Part time, Education, and Experience</a:t>
            </a:r>
          </a:p>
          <a:p>
            <a:pPr lvl="1"/>
            <a:r>
              <a:rPr lang="en-US" sz="2000" dirty="0"/>
              <a:t>Workers who worked Part time tended to have much lower wages than workers who worked full time.</a:t>
            </a:r>
          </a:p>
          <a:p>
            <a:pPr lvl="1"/>
            <a:r>
              <a:rPr lang="en-US" sz="2000" dirty="0"/>
              <a:t>Workers with more years of Education tended to have higher wages than workers with less years of Education</a:t>
            </a:r>
          </a:p>
          <a:p>
            <a:pPr lvl="1"/>
            <a:r>
              <a:rPr lang="en-US" sz="2000" dirty="0"/>
              <a:t>Workers with more years of Experience tended to have higher wages than workers with less years of Experience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CAFA2-8461-447F-BFB0-370D059B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15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D05223-B244-4429-9CFD-7F2210475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1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16"/>
    </mc:Choice>
    <mc:Fallback>
      <p:transition spd="slow" advTm="61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8B83-A038-42D5-A46E-62F0B1A8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091"/>
            <a:ext cx="10515600" cy="963613"/>
          </a:xfrm>
        </p:spPr>
        <p:txBody>
          <a:bodyPr/>
          <a:lstStyle/>
          <a:p>
            <a:pPr algn="ctr"/>
            <a:r>
              <a:rPr lang="en-US" dirty="0"/>
              <a:t>Study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944F5-D513-4364-ABE0-7917F22D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6091"/>
            <a:ext cx="10515600" cy="5279255"/>
          </a:xfrm>
        </p:spPr>
        <p:txBody>
          <a:bodyPr>
            <a:noAutofit/>
          </a:bodyPr>
          <a:lstStyle/>
          <a:p>
            <a:r>
              <a:rPr lang="en-US" sz="2600" dirty="0"/>
              <a:t>Next steps</a:t>
            </a:r>
          </a:p>
          <a:p>
            <a:pPr lvl="1"/>
            <a:r>
              <a:rPr lang="en-US" sz="2400" dirty="0"/>
              <a:t>Improving models using expanded grid searches</a:t>
            </a:r>
          </a:p>
          <a:p>
            <a:pPr lvl="1"/>
            <a:r>
              <a:rPr lang="en-US" sz="2400" dirty="0"/>
              <a:t>Other variables outside of this study that may predict wage</a:t>
            </a:r>
          </a:p>
          <a:p>
            <a:pPr lvl="2"/>
            <a:r>
              <a:rPr lang="en-US" sz="2200" dirty="0"/>
              <a:t>Age</a:t>
            </a:r>
          </a:p>
          <a:p>
            <a:pPr lvl="2"/>
            <a:r>
              <a:rPr lang="en-US" sz="2200" dirty="0"/>
              <a:t>Performance reviews</a:t>
            </a:r>
          </a:p>
          <a:p>
            <a:pPr lvl="2"/>
            <a:r>
              <a:rPr lang="en-US" sz="2200" dirty="0"/>
              <a:t>Boss</a:t>
            </a:r>
          </a:p>
          <a:p>
            <a:pPr lvl="2"/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CAFA2-8461-447F-BFB0-370D059B9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16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CBD827-EFCB-43C7-A702-1AFC67F193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1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908"/>
    </mc:Choice>
    <mc:Fallback>
      <p:transition spd="slow" advTm="71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6073-2D41-4CA9-8AD5-CF5E7264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1588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46F3C-8D99-4308-B78F-E0E01DC0F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932"/>
            <a:ext cx="10515600" cy="41143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Study Objective</a:t>
            </a:r>
          </a:p>
          <a:p>
            <a:r>
              <a:rPr lang="en-US" dirty="0"/>
              <a:t>Data Set</a:t>
            </a:r>
          </a:p>
          <a:p>
            <a:r>
              <a:rPr lang="en-US" dirty="0"/>
              <a:t>Data Diagnostics</a:t>
            </a:r>
          </a:p>
          <a:p>
            <a:r>
              <a:rPr lang="en-US" dirty="0" err="1"/>
              <a:t>Corrplot</a:t>
            </a:r>
            <a:r>
              <a:rPr lang="en-US" dirty="0"/>
              <a:t> Results</a:t>
            </a:r>
          </a:p>
          <a:p>
            <a:r>
              <a:rPr lang="en-US" dirty="0" err="1"/>
              <a:t>Featureplot</a:t>
            </a:r>
            <a:r>
              <a:rPr lang="en-US" dirty="0"/>
              <a:t> Results</a:t>
            </a:r>
          </a:p>
          <a:p>
            <a:r>
              <a:rPr lang="en-US" dirty="0"/>
              <a:t>Feature Selection Results</a:t>
            </a:r>
          </a:p>
          <a:p>
            <a:r>
              <a:rPr lang="en-US" dirty="0"/>
              <a:t>Modeling Results</a:t>
            </a:r>
          </a:p>
          <a:p>
            <a:r>
              <a:rPr lang="en-US" dirty="0"/>
              <a:t>Plotting the Results</a:t>
            </a:r>
          </a:p>
          <a:p>
            <a:r>
              <a:rPr lang="en-US" dirty="0"/>
              <a:t>Variable Importance Results</a:t>
            </a:r>
          </a:p>
          <a:p>
            <a:r>
              <a:rPr lang="en-US" dirty="0" err="1"/>
              <a:t>Plotmo</a:t>
            </a:r>
            <a:r>
              <a:rPr lang="en-US" dirty="0"/>
              <a:t> Results</a:t>
            </a:r>
          </a:p>
          <a:p>
            <a:r>
              <a:rPr lang="en-US" dirty="0"/>
              <a:t>Study 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7DEF3-B776-4589-B7B2-F7E9840F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C205037-0709-4BDE-8CE1-C56A449BB4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8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79"/>
    </mc:Choice>
    <mc:Fallback>
      <p:transition spd="slow" advTm="41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6073-2D41-4CA9-8AD5-CF5E7264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200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Study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46F3C-8D99-4308-B78F-E0E01DC0F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276"/>
            <a:ext cx="10515600" cy="5231606"/>
          </a:xfrm>
        </p:spPr>
        <p:txBody>
          <a:bodyPr>
            <a:normAutofit/>
          </a:bodyPr>
          <a:lstStyle/>
          <a:p>
            <a:r>
              <a:rPr lang="en-US" dirty="0"/>
              <a:t>To predict the weekly wage of US male workers using wage data from 1988</a:t>
            </a:r>
          </a:p>
          <a:p>
            <a:r>
              <a:rPr lang="en-US" dirty="0"/>
              <a:t>Many factors can effect wage, including education, experience, race, and location</a:t>
            </a:r>
          </a:p>
          <a:p>
            <a:r>
              <a:rPr lang="en-US" b="1" dirty="0"/>
              <a:t>Objective</a:t>
            </a:r>
          </a:p>
          <a:p>
            <a:pPr lvl="1"/>
            <a:r>
              <a:rPr lang="en-US" dirty="0"/>
              <a:t>To build a predictive model that can predict the weekly wage of a US male worker using different factors</a:t>
            </a:r>
          </a:p>
          <a:p>
            <a:pPr lvl="1"/>
            <a:r>
              <a:rPr lang="en-US" dirty="0"/>
              <a:t>To determine which factors best predict wage and the relationship they have with wage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27D4F-B57E-46BB-8A53-4710CFE30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3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4C45FD9-9AB7-49F9-9282-E96EC35DF1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76"/>
    </mc:Choice>
    <mc:Fallback>
      <p:transition spd="slow" advTm="37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C9E6-D7C2-4346-B45A-AB82D0C7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11"/>
            <a:ext cx="10515600" cy="1013502"/>
          </a:xfrm>
        </p:spPr>
        <p:txBody>
          <a:bodyPr/>
          <a:lstStyle/>
          <a:p>
            <a:pPr algn="ctr"/>
            <a:r>
              <a:rPr lang="en-US" dirty="0"/>
              <a:t>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867A-098E-42D8-B6A2-A4C09BED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A66B9A-53BB-44A6-BFB9-B3E4C7C8E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98862"/>
            <a:ext cx="5619750" cy="3371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401588-E51B-4789-B632-859A16E49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08212"/>
            <a:ext cx="2295525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AEB5F-42ED-4878-8F86-4E1F27FAA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141612"/>
            <a:ext cx="1419225" cy="8572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47B26C4-A5A2-4FC8-A6F9-BE1C903DD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2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40"/>
    </mc:Choice>
    <mc:Fallback>
      <p:transition spd="slow" advTm="39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C9E6-D7C2-4346-B45A-AB82D0C7D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8" y="7928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13F90-68C0-4570-A352-17B7EA066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57" y="1404852"/>
            <a:ext cx="11175611" cy="5165588"/>
          </a:xfrm>
        </p:spPr>
        <p:txBody>
          <a:bodyPr>
            <a:noAutofit/>
          </a:bodyPr>
          <a:lstStyle/>
          <a:p>
            <a:r>
              <a:rPr lang="en-US" b="1" dirty="0"/>
              <a:t>Dataset – </a:t>
            </a:r>
            <a:r>
              <a:rPr lang="en-US" dirty="0" err="1"/>
              <a:t>uswages</a:t>
            </a:r>
            <a:r>
              <a:rPr lang="en-US" dirty="0"/>
              <a:t> dataset from the faraway library in R</a:t>
            </a:r>
          </a:p>
          <a:p>
            <a:pPr lvl="1"/>
            <a:r>
              <a:rPr lang="en-US" dirty="0"/>
              <a:t>The dataset is composed of 2,000 observations of weekly wages for US male workers in 1988</a:t>
            </a:r>
          </a:p>
          <a:p>
            <a:r>
              <a:rPr lang="en-US" b="1" dirty="0"/>
              <a:t>Response variable – </a:t>
            </a:r>
            <a:r>
              <a:rPr lang="en-US" dirty="0"/>
              <a:t>wage, which is the weekly wage in dollars</a:t>
            </a:r>
          </a:p>
          <a:p>
            <a:r>
              <a:rPr lang="en-US" b="1" dirty="0"/>
              <a:t>Predictor variables </a:t>
            </a:r>
          </a:p>
          <a:p>
            <a:pPr lvl="1"/>
            <a:r>
              <a:rPr lang="en-US" dirty="0"/>
              <a:t>educ – Years of education</a:t>
            </a:r>
          </a:p>
          <a:p>
            <a:pPr lvl="1"/>
            <a:r>
              <a:rPr lang="en-US" dirty="0" err="1"/>
              <a:t>exper</a:t>
            </a:r>
            <a:r>
              <a:rPr lang="en-US" dirty="0"/>
              <a:t> – Years of experience</a:t>
            </a:r>
          </a:p>
          <a:p>
            <a:pPr lvl="1"/>
            <a:r>
              <a:rPr lang="en-US" dirty="0"/>
              <a:t>race – dummy variable (1 if Black, 0 if White)</a:t>
            </a:r>
          </a:p>
          <a:p>
            <a:pPr lvl="1"/>
            <a:r>
              <a:rPr lang="en-US" dirty="0" err="1"/>
              <a:t>smsa</a:t>
            </a:r>
            <a:r>
              <a:rPr lang="en-US" dirty="0"/>
              <a:t> – Standard metropolitan statistical area, dummy variable (1 if living in Standard Metropolitan Statistical Area, 0 if not)</a:t>
            </a:r>
          </a:p>
          <a:p>
            <a:pPr lvl="1"/>
            <a:r>
              <a:rPr lang="en-US" dirty="0"/>
              <a:t>ne – Northeast, dummy variable (1 if living in the North East)</a:t>
            </a:r>
          </a:p>
          <a:p>
            <a:pPr lvl="1"/>
            <a:r>
              <a:rPr lang="en-US" dirty="0"/>
              <a:t>mw – Midwest, dummy variable (1 if living in the Midwest)</a:t>
            </a:r>
          </a:p>
          <a:p>
            <a:pPr lvl="1"/>
            <a:r>
              <a:rPr lang="en-US" dirty="0"/>
              <a:t>we – West, dummy variable (1 if living in the West)</a:t>
            </a:r>
          </a:p>
          <a:p>
            <a:pPr lvl="1"/>
            <a:r>
              <a:rPr lang="en-US" dirty="0"/>
              <a:t>so – South, dummy variable (1 if living in the South)</a:t>
            </a:r>
          </a:p>
          <a:p>
            <a:pPr lvl="1"/>
            <a:r>
              <a:rPr lang="en-US" dirty="0" err="1"/>
              <a:t>pt</a:t>
            </a:r>
            <a:r>
              <a:rPr lang="en-US" dirty="0"/>
              <a:t> – Part time, dummy variable (1 if working part time, 0 if not)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867A-098E-42D8-B6A2-A4C09BED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5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EFA227-7573-477D-B408-9E194E2B5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77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66"/>
    </mc:Choice>
    <mc:Fallback>
      <p:transition spd="slow" advTm="83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01B0-615D-4A5C-843D-249F1EA5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2009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0D5D1-9EE6-4302-82A5-1E908911A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28" y="154565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There are no missing values</a:t>
            </a:r>
          </a:p>
          <a:p>
            <a:r>
              <a:rPr lang="en-US" dirty="0"/>
              <a:t>There were some outliers for wage measured as +/- 3 standard deviations from the mean, however this was to be expected, since there will be individuals with very high wages.</a:t>
            </a:r>
          </a:p>
          <a:p>
            <a:pPr lvl="1"/>
            <a:r>
              <a:rPr lang="en-US" dirty="0"/>
              <a:t>This made the data right skewed.</a:t>
            </a:r>
          </a:p>
          <a:p>
            <a:r>
              <a:rPr lang="en-US" dirty="0"/>
              <a:t>The Pearson Test for normality indicated the data was not normally distributed, but as indicated above, the data is right skewed.</a:t>
            </a:r>
          </a:p>
          <a:p>
            <a:r>
              <a:rPr lang="en-US" dirty="0"/>
              <a:t>The log of the wage data was taken to determine if normality was improved, but it was still not normally distributed per the Person Test.</a:t>
            </a:r>
          </a:p>
          <a:p>
            <a:pPr lvl="1"/>
            <a:r>
              <a:rPr lang="en-US" dirty="0"/>
              <a:t>It was determine to not include the data transformation in the modeling process.</a:t>
            </a:r>
          </a:p>
          <a:p>
            <a:r>
              <a:rPr lang="en-US" dirty="0"/>
              <a:t>Overall, we conclude that the data set is not normally distributed but is clean.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A49DB-994F-4092-9208-A622FAA7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6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C23C6E-9756-42CD-A4CF-369769FD6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72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35"/>
    </mc:Choice>
    <mc:Fallback>
      <p:transition spd="slow" advTm="78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C145-AD8A-404F-84A2-8122E0E6E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307052"/>
            <a:ext cx="10058400" cy="869039"/>
          </a:xfrm>
        </p:spPr>
        <p:txBody>
          <a:bodyPr/>
          <a:lstStyle/>
          <a:p>
            <a:pPr algn="ctr"/>
            <a:r>
              <a:rPr lang="en-US" dirty="0"/>
              <a:t>Data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9AA39-F64B-4425-8502-2844825B3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1246" y="2357718"/>
            <a:ext cx="2869962" cy="2653553"/>
          </a:xfrm>
        </p:spPr>
        <p:txBody>
          <a:bodyPr/>
          <a:lstStyle/>
          <a:p>
            <a:r>
              <a:rPr lang="en-US" dirty="0"/>
              <a:t>Histogram and Density Plot of the response variable wage</a:t>
            </a:r>
          </a:p>
          <a:p>
            <a:r>
              <a:rPr lang="en-US" dirty="0"/>
              <a:t>Plots show wage in not normally distributed and skewed 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A1268-CF49-4EE7-85C9-2E112E86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A9873-73E2-4BCE-BC48-51140296A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26" y="2143125"/>
            <a:ext cx="4333875" cy="402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71955-5B58-41CA-B37B-3820C7A12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20" y="1416720"/>
            <a:ext cx="5457825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E264A0-D7FF-48BA-8044-1F4512EF4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744" y="2143125"/>
            <a:ext cx="4229100" cy="40671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ACB059-1788-4361-BFE8-2323BB3C2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0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38"/>
    </mc:Choice>
    <mc:Fallback>
      <p:transition spd="slow" advTm="21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F836-5519-426E-8D6C-4E9DB422D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94" y="273132"/>
            <a:ext cx="4676480" cy="1190625"/>
          </a:xfrm>
        </p:spPr>
        <p:txBody>
          <a:bodyPr>
            <a:noAutofit/>
          </a:bodyPr>
          <a:lstStyle/>
          <a:p>
            <a:r>
              <a:rPr lang="en-US" dirty="0" err="1"/>
              <a:t>corrplot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FF3AF-A216-4D2D-86E1-88A55DAF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CFBAAD-F3CB-4438-AA3E-7A967410EEA3}"/>
              </a:ext>
            </a:extLst>
          </p:cNvPr>
          <p:cNvSpPr txBox="1">
            <a:spLocks/>
          </p:cNvSpPr>
          <p:nvPr/>
        </p:nvSpPr>
        <p:spPr>
          <a:xfrm>
            <a:off x="5994501" y="868445"/>
            <a:ext cx="4363287" cy="2566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a weak to moderate negative correlation between the location variables of ne, mw, so, and we.</a:t>
            </a:r>
          </a:p>
          <a:p>
            <a:r>
              <a:rPr lang="en-US" dirty="0"/>
              <a:t>The rest of the predictors are weakly correlated with each other.</a:t>
            </a:r>
          </a:p>
          <a:p>
            <a:r>
              <a:rPr lang="en-US" dirty="0"/>
              <a:t>The correlations between the response variable wage and the predictor variables are weak with the highest being educ at 0.25.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1F888-0334-45A7-9538-6B655FC40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93" y="3396339"/>
            <a:ext cx="3818718" cy="3343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9B8B9A-84EB-49CE-AA6E-8B53BC090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501" y="3260832"/>
            <a:ext cx="3862619" cy="3491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CF4ADF-AB95-4162-AE9F-4059E9FEF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94" y="1716611"/>
            <a:ext cx="3962400" cy="11906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79EA2E7-B6BB-4EFD-9B0B-ACA2075BA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3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74"/>
    </mc:Choice>
    <mc:Fallback>
      <p:transition spd="slow" advTm="50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D8B5-E187-4AD4-A1D9-FD37C2A6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06"/>
            <a:ext cx="10515600" cy="779168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featurePlot</a:t>
            </a:r>
            <a:r>
              <a:rPr lang="en-US" sz="3200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65E3C-6C33-4AA0-AD6F-54DE71087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583" y="1162984"/>
            <a:ext cx="4778326" cy="3041371"/>
          </a:xfrm>
        </p:spPr>
        <p:txBody>
          <a:bodyPr>
            <a:normAutofit/>
          </a:bodyPr>
          <a:lstStyle/>
          <a:p>
            <a:r>
              <a:rPr lang="en-US" dirty="0"/>
              <a:t>Significant Nonlinearities for Part time and Race with wage</a:t>
            </a:r>
          </a:p>
          <a:p>
            <a:r>
              <a:rPr lang="en-US" dirty="0"/>
              <a:t>Not as significant </a:t>
            </a:r>
            <a:r>
              <a:rPr lang="en-US" dirty="0" err="1"/>
              <a:t>nonlinearites</a:t>
            </a:r>
            <a:r>
              <a:rPr lang="en-US" dirty="0"/>
              <a:t> with South, West, Standard Metropolitan Statistical Area, North East, Midwest, Education, and Experience with wage</a:t>
            </a:r>
          </a:p>
          <a:p>
            <a:r>
              <a:rPr lang="en-US" dirty="0"/>
              <a:t>Linear models may not predict the best because of the nonlinearities.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D348D-4337-448C-9096-8DBE3A71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F41B3-3BF9-4301-BE2B-038E8048E55E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CFF93-F6DD-4361-99B4-C70CB0F3F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46" y="877198"/>
            <a:ext cx="5972175" cy="196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8A625-E472-4E3E-AF3B-795EB83F1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71" y="2891986"/>
            <a:ext cx="56959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74E43-6160-4D93-AB00-4669299A4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84" y="4733925"/>
            <a:ext cx="5876925" cy="2124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9D9824-95FF-4D48-9920-54FB6DAE91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86447"/>
            <a:ext cx="5143500" cy="2762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DF35FE-5B92-4178-9526-AC33331E3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46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08"/>
    </mc:Choice>
    <mc:Fallback>
      <p:transition spd="slow" advTm="53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1106</TotalTime>
  <Words>940</Words>
  <Application>Microsoft Office PowerPoint</Application>
  <PresentationFormat>Widescreen</PresentationFormat>
  <Paragraphs>118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Rockwell</vt:lpstr>
      <vt:lpstr>Rockwell Condensed</vt:lpstr>
      <vt:lpstr>Wingdings</vt:lpstr>
      <vt:lpstr>Wood Type</vt:lpstr>
      <vt:lpstr>Weekly wages of US male workers in 1988</vt:lpstr>
      <vt:lpstr>Agenda</vt:lpstr>
      <vt:lpstr>Study Objective</vt:lpstr>
      <vt:lpstr>Data Set</vt:lpstr>
      <vt:lpstr>Data Set</vt:lpstr>
      <vt:lpstr>Data Diagnostics</vt:lpstr>
      <vt:lpstr>Data Diagnostics</vt:lpstr>
      <vt:lpstr>corrplot Results</vt:lpstr>
      <vt:lpstr>featurePlot Results</vt:lpstr>
      <vt:lpstr>Feature Selection Results</vt:lpstr>
      <vt:lpstr>Modeling Results</vt:lpstr>
      <vt:lpstr>Plotting the Results</vt:lpstr>
      <vt:lpstr>Variable Importance results</vt:lpstr>
      <vt:lpstr>Plotmo results</vt:lpstr>
      <vt:lpstr>Study Conclusions</vt:lpstr>
      <vt:lpstr>Study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Compressive Strength in Concrete</dc:title>
  <dc:creator>js192334</dc:creator>
  <cp:lastModifiedBy>Bryan Butto</cp:lastModifiedBy>
  <cp:revision>69</cp:revision>
  <dcterms:created xsi:type="dcterms:W3CDTF">2020-06-19T21:00:37Z</dcterms:created>
  <dcterms:modified xsi:type="dcterms:W3CDTF">2021-06-23T19:42:14Z</dcterms:modified>
</cp:coreProperties>
</file>